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62" r:id="rId4"/>
    <p:sldId id="264" r:id="rId5"/>
    <p:sldId id="263" r:id="rId6"/>
    <p:sldId id="265" r:id="rId7"/>
    <p:sldId id="266" r:id="rId8"/>
    <p:sldId id="267" r:id="rId9"/>
    <p:sldId id="260" r:id="rId10"/>
    <p:sldId id="268" r:id="rId11"/>
    <p:sldId id="270" r:id="rId12"/>
    <p:sldId id="271" r:id="rId13"/>
    <p:sldId id="269" r:id="rId14"/>
    <p:sldId id="272" r:id="rId15"/>
    <p:sldId id="273" r:id="rId16"/>
    <p:sldId id="258" r:id="rId17"/>
  </p:sldIdLst>
  <p:sldSz cx="9144000" cy="6858000" type="screen4x3"/>
  <p:notesSz cx="7053263" cy="93567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52" d="100"/>
          <a:sy n="52"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F2445493-8499-4DF9-9BBB-8F8201BED8B5}" type="datetimeFigureOut">
              <a:rPr lang="en-US" smtClean="0"/>
              <a:t>1/3/2013</a:t>
            </a:fld>
            <a:endParaRPr lang="en-US"/>
          </a:p>
        </p:txBody>
      </p:sp>
      <p:sp>
        <p:nvSpPr>
          <p:cNvPr id="4" name="Footer Placeholder 3"/>
          <p:cNvSpPr>
            <a:spLocks noGrp="1"/>
          </p:cNvSpPr>
          <p:nvPr>
            <p:ph type="ftr" sz="quarter" idx="2"/>
          </p:nvPr>
        </p:nvSpPr>
        <p:spPr>
          <a:xfrm>
            <a:off x="0" y="8886825"/>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86825"/>
            <a:ext cx="3055937" cy="468313"/>
          </a:xfrm>
          <a:prstGeom prst="rect">
            <a:avLst/>
          </a:prstGeom>
        </p:spPr>
        <p:txBody>
          <a:bodyPr vert="horz" lIns="91440" tIns="45720" rIns="91440" bIns="45720" rtlCol="0" anchor="b"/>
          <a:lstStyle>
            <a:lvl1pPr algn="r">
              <a:defRPr sz="1200"/>
            </a:lvl1pPr>
          </a:lstStyle>
          <a:p>
            <a:fld id="{B80950A7-03A4-4E67-9423-E225F0472ECC}" type="slidenum">
              <a:rPr lang="en-US" smtClean="0"/>
              <a:t>‹#›</a:t>
            </a:fld>
            <a:endParaRPr lang="en-US"/>
          </a:p>
        </p:txBody>
      </p:sp>
    </p:spTree>
    <p:extLst>
      <p:ext uri="{BB962C8B-B14F-4D97-AF65-F5344CB8AC3E}">
        <p14:creationId xmlns:p14="http://schemas.microsoft.com/office/powerpoint/2010/main" val="23314232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286000"/>
            <a:ext cx="5791200" cy="1524000"/>
          </a:xfrm>
        </p:spPr>
        <p:txBody>
          <a:bodyPr/>
          <a:lstStyle>
            <a:lvl1pPr>
              <a:defRPr sz="54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3810000"/>
            <a:ext cx="5791200" cy="1676400"/>
          </a:xfrm>
        </p:spPr>
        <p:txBody>
          <a:bodyPr/>
          <a:lstStyle>
            <a:lvl1pPr marL="0" indent="0" algn="ctr">
              <a:buFontTx/>
              <a:buNone/>
              <a:defRPr sz="36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14A757E-BFDE-4F47-8104-BCDEF3AF99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32D4F-9E24-4C60-9EF0-5F5A226AF4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665894-1C57-4DC9-86E9-52B091CB97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0664AE-5986-43A2-B80A-97DC3CE352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81B849-8A71-45D0-B679-58C372C98C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23CACB-4943-4D51-9DC7-39A9D97CB8D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43468C-6DC6-4918-ADF1-2D3C1D1352E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AC51C6-FF29-4EF6-BE69-AF3A76172D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B17744-B307-491E-B9D3-8296B87562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9A2FB4-6BAB-4CF4-848C-86D6215152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ED604D-DB20-4CDD-BB1E-B008AEB051D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57CCC98-0EE0-4389-8FE6-E5486A7642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i="1">
          <a:solidFill>
            <a:srgbClr val="E1E1E1"/>
          </a:solidFill>
          <a:latin typeface="+mj-lt"/>
          <a:ea typeface="+mj-ea"/>
          <a:cs typeface="+mj-cs"/>
        </a:defRPr>
      </a:lvl1pPr>
      <a:lvl2pPr algn="ctr" rtl="0" eaLnBrk="1" fontAlgn="base" hangingPunct="1">
        <a:spcBef>
          <a:spcPct val="0"/>
        </a:spcBef>
        <a:spcAft>
          <a:spcPct val="0"/>
        </a:spcAft>
        <a:defRPr sz="4400" b="1" i="1">
          <a:solidFill>
            <a:srgbClr val="E1E1E1"/>
          </a:solidFill>
          <a:latin typeface="Bookman Old Style" pitchFamily="18" charset="0"/>
        </a:defRPr>
      </a:lvl2pPr>
      <a:lvl3pPr algn="ctr" rtl="0" eaLnBrk="1" fontAlgn="base" hangingPunct="1">
        <a:spcBef>
          <a:spcPct val="0"/>
        </a:spcBef>
        <a:spcAft>
          <a:spcPct val="0"/>
        </a:spcAft>
        <a:defRPr sz="4400" b="1" i="1">
          <a:solidFill>
            <a:srgbClr val="E1E1E1"/>
          </a:solidFill>
          <a:latin typeface="Bookman Old Style" pitchFamily="18" charset="0"/>
        </a:defRPr>
      </a:lvl3pPr>
      <a:lvl4pPr algn="ctr" rtl="0" eaLnBrk="1" fontAlgn="base" hangingPunct="1">
        <a:spcBef>
          <a:spcPct val="0"/>
        </a:spcBef>
        <a:spcAft>
          <a:spcPct val="0"/>
        </a:spcAft>
        <a:defRPr sz="4400" b="1" i="1">
          <a:solidFill>
            <a:srgbClr val="E1E1E1"/>
          </a:solidFill>
          <a:latin typeface="Bookman Old Style" pitchFamily="18" charset="0"/>
        </a:defRPr>
      </a:lvl4pPr>
      <a:lvl5pPr algn="ctr" rtl="0" eaLnBrk="1" fontAlgn="base" hangingPunct="1">
        <a:spcBef>
          <a:spcPct val="0"/>
        </a:spcBef>
        <a:spcAft>
          <a:spcPct val="0"/>
        </a:spcAft>
        <a:defRPr sz="4400" b="1" i="1">
          <a:solidFill>
            <a:srgbClr val="E1E1E1"/>
          </a:solidFill>
          <a:latin typeface="Bookman Old Style" pitchFamily="18" charset="0"/>
        </a:defRPr>
      </a:lvl5pPr>
      <a:lvl6pPr marL="457200" algn="ctr" rtl="0" eaLnBrk="1" fontAlgn="base" hangingPunct="1">
        <a:spcBef>
          <a:spcPct val="0"/>
        </a:spcBef>
        <a:spcAft>
          <a:spcPct val="0"/>
        </a:spcAft>
        <a:defRPr sz="4400" b="1" i="1">
          <a:solidFill>
            <a:srgbClr val="E1E1E1"/>
          </a:solidFill>
          <a:latin typeface="Bookman Old Style" pitchFamily="18" charset="0"/>
        </a:defRPr>
      </a:lvl6pPr>
      <a:lvl7pPr marL="914400" algn="ctr" rtl="0" eaLnBrk="1" fontAlgn="base" hangingPunct="1">
        <a:spcBef>
          <a:spcPct val="0"/>
        </a:spcBef>
        <a:spcAft>
          <a:spcPct val="0"/>
        </a:spcAft>
        <a:defRPr sz="4400" b="1" i="1">
          <a:solidFill>
            <a:srgbClr val="E1E1E1"/>
          </a:solidFill>
          <a:latin typeface="Bookman Old Style" pitchFamily="18" charset="0"/>
        </a:defRPr>
      </a:lvl7pPr>
      <a:lvl8pPr marL="1371600" algn="ctr" rtl="0" eaLnBrk="1" fontAlgn="base" hangingPunct="1">
        <a:spcBef>
          <a:spcPct val="0"/>
        </a:spcBef>
        <a:spcAft>
          <a:spcPct val="0"/>
        </a:spcAft>
        <a:defRPr sz="4400" b="1" i="1">
          <a:solidFill>
            <a:srgbClr val="E1E1E1"/>
          </a:solidFill>
          <a:latin typeface="Bookman Old Style" pitchFamily="18" charset="0"/>
        </a:defRPr>
      </a:lvl8pPr>
      <a:lvl9pPr marL="1828800" algn="ctr" rtl="0" eaLnBrk="1" fontAlgn="base" hangingPunct="1">
        <a:spcBef>
          <a:spcPct val="0"/>
        </a:spcBef>
        <a:spcAft>
          <a:spcPct val="0"/>
        </a:spcAft>
        <a:defRPr sz="4400" b="1" i="1">
          <a:solidFill>
            <a:srgbClr val="E1E1E1"/>
          </a:solidFill>
          <a:latin typeface="Bookman Old Style" pitchFamily="18" charset="0"/>
        </a:defRPr>
      </a:lvl9pPr>
    </p:titleStyle>
    <p:bodyStyle>
      <a:lvl1pPr marL="342900" indent="-342900" algn="l" rtl="0" eaLnBrk="1" fontAlgn="base" hangingPunct="1">
        <a:spcBef>
          <a:spcPct val="20000"/>
        </a:spcBef>
        <a:spcAft>
          <a:spcPct val="0"/>
        </a:spcAft>
        <a:buChar char="•"/>
        <a:defRPr sz="3200" b="1" i="1">
          <a:solidFill>
            <a:srgbClr val="E1E1E1"/>
          </a:solidFill>
          <a:latin typeface="+mn-lt"/>
          <a:ea typeface="+mn-ea"/>
          <a:cs typeface="+mn-cs"/>
        </a:defRPr>
      </a:lvl1pPr>
      <a:lvl2pPr marL="742950" indent="-285750" algn="l" rtl="0" eaLnBrk="1" fontAlgn="base" hangingPunct="1">
        <a:spcBef>
          <a:spcPct val="20000"/>
        </a:spcBef>
        <a:spcAft>
          <a:spcPct val="0"/>
        </a:spcAft>
        <a:buChar char="–"/>
        <a:defRPr sz="2800" b="1" i="1">
          <a:solidFill>
            <a:srgbClr val="E1E1E1"/>
          </a:solidFill>
          <a:latin typeface="+mn-lt"/>
        </a:defRPr>
      </a:lvl2pPr>
      <a:lvl3pPr marL="1143000" indent="-228600" algn="l" rtl="0" eaLnBrk="1" fontAlgn="base" hangingPunct="1">
        <a:spcBef>
          <a:spcPct val="20000"/>
        </a:spcBef>
        <a:spcAft>
          <a:spcPct val="0"/>
        </a:spcAft>
        <a:buChar char="•"/>
        <a:defRPr sz="2400" b="1" i="1">
          <a:solidFill>
            <a:srgbClr val="E1E1E1"/>
          </a:solidFill>
          <a:latin typeface="+mn-lt"/>
        </a:defRPr>
      </a:lvl3pPr>
      <a:lvl4pPr marL="1600200" indent="-228600" algn="l" rtl="0" eaLnBrk="1" fontAlgn="base" hangingPunct="1">
        <a:spcBef>
          <a:spcPct val="20000"/>
        </a:spcBef>
        <a:spcAft>
          <a:spcPct val="0"/>
        </a:spcAft>
        <a:buChar char="–"/>
        <a:defRPr sz="2000" b="1" i="1">
          <a:solidFill>
            <a:srgbClr val="E1E1E1"/>
          </a:solidFill>
          <a:latin typeface="+mn-lt"/>
        </a:defRPr>
      </a:lvl4pPr>
      <a:lvl5pPr marL="2057400" indent="-228600" algn="l" rtl="0" eaLnBrk="1" fontAlgn="base" hangingPunct="1">
        <a:spcBef>
          <a:spcPct val="20000"/>
        </a:spcBef>
        <a:spcAft>
          <a:spcPct val="0"/>
        </a:spcAft>
        <a:buChar char="»"/>
        <a:defRPr sz="2000" b="1" i="1">
          <a:solidFill>
            <a:srgbClr val="E1E1E1"/>
          </a:solidFill>
          <a:latin typeface="+mn-lt"/>
        </a:defRPr>
      </a:lvl5pPr>
      <a:lvl6pPr marL="2514600" indent="-228600" algn="l" rtl="0" eaLnBrk="1" fontAlgn="base" hangingPunct="1">
        <a:spcBef>
          <a:spcPct val="20000"/>
        </a:spcBef>
        <a:spcAft>
          <a:spcPct val="0"/>
        </a:spcAft>
        <a:buChar char="»"/>
        <a:defRPr sz="2000" b="1" i="1">
          <a:solidFill>
            <a:srgbClr val="E1E1E1"/>
          </a:solidFill>
          <a:latin typeface="+mn-lt"/>
        </a:defRPr>
      </a:lvl6pPr>
      <a:lvl7pPr marL="2971800" indent="-228600" algn="l" rtl="0" eaLnBrk="1" fontAlgn="base" hangingPunct="1">
        <a:spcBef>
          <a:spcPct val="20000"/>
        </a:spcBef>
        <a:spcAft>
          <a:spcPct val="0"/>
        </a:spcAft>
        <a:buChar char="»"/>
        <a:defRPr sz="2000" b="1" i="1">
          <a:solidFill>
            <a:srgbClr val="E1E1E1"/>
          </a:solidFill>
          <a:latin typeface="+mn-lt"/>
        </a:defRPr>
      </a:lvl7pPr>
      <a:lvl8pPr marL="3429000" indent="-228600" algn="l" rtl="0" eaLnBrk="1" fontAlgn="base" hangingPunct="1">
        <a:spcBef>
          <a:spcPct val="20000"/>
        </a:spcBef>
        <a:spcAft>
          <a:spcPct val="0"/>
        </a:spcAft>
        <a:buChar char="»"/>
        <a:defRPr sz="2000" b="1" i="1">
          <a:solidFill>
            <a:srgbClr val="E1E1E1"/>
          </a:solidFill>
          <a:latin typeface="+mn-lt"/>
        </a:defRPr>
      </a:lvl8pPr>
      <a:lvl9pPr marL="3886200" indent="-228600" algn="l" rtl="0" eaLnBrk="1" fontAlgn="base" hangingPunct="1">
        <a:spcBef>
          <a:spcPct val="20000"/>
        </a:spcBef>
        <a:spcAft>
          <a:spcPct val="0"/>
        </a:spcAft>
        <a:buChar char="»"/>
        <a:defRPr sz="2000" b="1" i="1">
          <a:solidFill>
            <a:srgbClr val="E1E1E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2286000"/>
            <a:ext cx="6324600" cy="1524000"/>
          </a:xfrm>
        </p:spPr>
        <p:txBody>
          <a:bodyPr/>
          <a:lstStyle/>
          <a:p>
            <a:r>
              <a:rPr lang="en-US" dirty="0" smtClean="0"/>
              <a:t>Control Yourself</a:t>
            </a:r>
            <a:endParaRPr lang="en-US" dirty="0"/>
          </a:p>
        </p:txBody>
      </p:sp>
      <p:sp>
        <p:nvSpPr>
          <p:cNvPr id="4099" name="Rectangle 3"/>
          <p:cNvSpPr>
            <a:spLocks noGrp="1" noChangeArrowheads="1"/>
          </p:cNvSpPr>
          <p:nvPr>
            <p:ph type="subTitle" idx="1"/>
          </p:nvPr>
        </p:nvSpPr>
        <p:spPr>
          <a:xfrm>
            <a:off x="228600" y="3276600"/>
            <a:ext cx="5791200" cy="1676400"/>
          </a:xfrm>
        </p:spPr>
        <p:txBody>
          <a:bodyPr/>
          <a:lstStyle/>
          <a:p>
            <a:r>
              <a:rPr lang="en-US" dirty="0" smtClean="0"/>
              <a:t>You Can Do It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1524000"/>
            <a:ext cx="9144000" cy="388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http://aunimages.animfactory.com/animations/religious/cross/cross_shimmer_hg_blk.gif"/>
          <p:cNvPicPr>
            <a:picLocks noChangeAspect="1" noChangeArrowheads="1" noCrop="1"/>
          </p:cNvPicPr>
          <p:nvPr/>
        </p:nvPicPr>
        <p:blipFill>
          <a:blip r:embed="rId3"/>
          <a:srcRect/>
          <a:stretch>
            <a:fillRect/>
          </a:stretch>
        </p:blipFill>
        <p:spPr bwMode="auto">
          <a:xfrm>
            <a:off x="-212725" y="1676400"/>
            <a:ext cx="3336925" cy="3565525"/>
          </a:xfrm>
          <a:prstGeom prst="rect">
            <a:avLst/>
          </a:prstGeom>
          <a:noFill/>
        </p:spPr>
      </p:pic>
      <p:sp>
        <p:nvSpPr>
          <p:cNvPr id="5" name="TextBox 4"/>
          <p:cNvSpPr txBox="1"/>
          <p:nvPr/>
        </p:nvSpPr>
        <p:spPr>
          <a:xfrm>
            <a:off x="2971800" y="2133600"/>
            <a:ext cx="5867400" cy="2554545"/>
          </a:xfrm>
          <a:prstGeom prst="rect">
            <a:avLst/>
          </a:prstGeom>
          <a:noFill/>
        </p:spPr>
        <p:txBody>
          <a:bodyPr wrap="square" rtlCol="0">
            <a:spAutoFit/>
          </a:bodyPr>
          <a:lstStyle/>
          <a:p>
            <a:pPr>
              <a:buFont typeface="Arial" pitchFamily="34" charset="0"/>
              <a:buChar char="•"/>
            </a:pPr>
            <a:r>
              <a:rPr lang="en-US" sz="4000" b="1" dirty="0" smtClean="0">
                <a:solidFill>
                  <a:schemeClr val="bg1"/>
                </a:solidFill>
              </a:rPr>
              <a:t>You have the choice of yielding to sin or to God. THE CHOICE IS YOURS!!!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r>
              <a:rPr lang="en-US" dirty="0" smtClean="0"/>
              <a:t>Easy-to-Read Version</a:t>
            </a:r>
            <a:endParaRPr lang="en-US" dirty="0"/>
          </a:p>
        </p:txBody>
      </p:sp>
      <p:sp>
        <p:nvSpPr>
          <p:cNvPr id="5123" name="Rectangle 3"/>
          <p:cNvSpPr>
            <a:spLocks noGrp="1" noChangeArrowheads="1"/>
          </p:cNvSpPr>
          <p:nvPr>
            <p:ph type="body" idx="1"/>
          </p:nvPr>
        </p:nvSpPr>
        <p:spPr>
          <a:xfrm>
            <a:off x="228600" y="1066800"/>
            <a:ext cx="8763000" cy="4114800"/>
          </a:xfrm>
        </p:spPr>
        <p:txBody>
          <a:bodyPr/>
          <a:lstStyle/>
          <a:p>
            <a:r>
              <a:rPr lang="en-US" dirty="0" smtClean="0"/>
              <a:t>Rom 6:12 But </a:t>
            </a:r>
            <a:r>
              <a:rPr lang="en-US" u="sng" dirty="0" smtClean="0"/>
              <a:t>don’t let sin control you </a:t>
            </a:r>
            <a:r>
              <a:rPr lang="en-US" dirty="0" smtClean="0"/>
              <a:t>in your life here on earth. You must not be ruled by the things your sinful self makes you want to do.</a:t>
            </a:r>
          </a:p>
          <a:p>
            <a:r>
              <a:rPr lang="en-US" dirty="0" smtClean="0"/>
              <a:t>Rom 6:13 Don’t offer the parts of your body to serve sin. Don’t use your bodies as things to do evil with. But you should offer yourselves to God. Be like people that have died and now live. Offer the parts of your body to God to be used for doing good.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r>
              <a:rPr lang="en-US" dirty="0" smtClean="0"/>
              <a:t>New Living Translation</a:t>
            </a:r>
            <a:endParaRPr lang="en-US" dirty="0"/>
          </a:p>
        </p:txBody>
      </p:sp>
      <p:sp>
        <p:nvSpPr>
          <p:cNvPr id="5123" name="Rectangle 3"/>
          <p:cNvSpPr>
            <a:spLocks noGrp="1" noChangeArrowheads="1"/>
          </p:cNvSpPr>
          <p:nvPr>
            <p:ph type="body" idx="1"/>
          </p:nvPr>
        </p:nvSpPr>
        <p:spPr>
          <a:xfrm>
            <a:off x="228600" y="1066800"/>
            <a:ext cx="8763000" cy="4114800"/>
          </a:xfrm>
        </p:spPr>
        <p:txBody>
          <a:bodyPr/>
          <a:lstStyle/>
          <a:p>
            <a:r>
              <a:rPr lang="en-US" dirty="0" smtClean="0"/>
              <a:t>Rom 6:12 </a:t>
            </a:r>
            <a:r>
              <a:rPr lang="en-US" u="sng" dirty="0" smtClean="0"/>
              <a:t>Do not let sin control the way you live</a:t>
            </a:r>
            <a:r>
              <a:rPr lang="en-US" dirty="0" smtClean="0"/>
              <a:t>; do not give in to its lustful desires.</a:t>
            </a:r>
          </a:p>
          <a:p>
            <a:r>
              <a:rPr lang="en-US" dirty="0" smtClean="0"/>
              <a:t>Rom 6:13 Do not let any part of your body become a tool of wickedness, to be used for sinning. Instead, give yourselves completely to God since you have been given new life. And use your whole body as a tool to do what is right for the glory of God.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457200"/>
            <a:ext cx="8458200" cy="4114800"/>
          </a:xfrm>
        </p:spPr>
        <p:txBody>
          <a:bodyPr/>
          <a:lstStyle/>
          <a:p>
            <a:r>
              <a:rPr lang="en-US" dirty="0" smtClean="0"/>
              <a:t>Eph 4:22 That </a:t>
            </a:r>
            <a:r>
              <a:rPr lang="en-US" u="sng" dirty="0" smtClean="0"/>
              <a:t>ye put off </a:t>
            </a:r>
            <a:r>
              <a:rPr lang="en-US" dirty="0" smtClean="0"/>
              <a:t>concerning the former conversation the old man, which is corrupt according to the deceitful lusts;</a:t>
            </a:r>
          </a:p>
          <a:p>
            <a:r>
              <a:rPr lang="en-US" dirty="0" smtClean="0"/>
              <a:t>Eph 4:23 And be renewed in the spirit of your mind;</a:t>
            </a:r>
          </a:p>
          <a:p>
            <a:r>
              <a:rPr lang="en-US" dirty="0" smtClean="0"/>
              <a:t>Eph 4:24 And </a:t>
            </a:r>
            <a:r>
              <a:rPr lang="en-US" u="sng" dirty="0" smtClean="0"/>
              <a:t>that ye put on </a:t>
            </a:r>
            <a:r>
              <a:rPr lang="en-US" dirty="0" smtClean="0"/>
              <a:t>the new man, which after God is created in righteousness and true holiness.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1066800"/>
            <a:ext cx="8458200" cy="4114800"/>
          </a:xfrm>
        </p:spPr>
        <p:txBody>
          <a:bodyPr/>
          <a:lstStyle/>
          <a:p>
            <a:r>
              <a:rPr lang="en-US" dirty="0" smtClean="0"/>
              <a:t>Eph 4:25 </a:t>
            </a:r>
            <a:r>
              <a:rPr lang="en-US" u="sng" dirty="0" smtClean="0"/>
              <a:t>Wherefore putting away </a:t>
            </a:r>
            <a:r>
              <a:rPr lang="en-US" dirty="0" smtClean="0"/>
              <a:t>lying, speak every man truth with his </a:t>
            </a:r>
            <a:r>
              <a:rPr lang="en-US" dirty="0" err="1" smtClean="0"/>
              <a:t>neighbour</a:t>
            </a:r>
            <a:r>
              <a:rPr lang="en-US" dirty="0" smtClean="0"/>
              <a:t>: for we are members one of another.</a:t>
            </a:r>
          </a:p>
          <a:p>
            <a:r>
              <a:rPr lang="en-US" dirty="0" smtClean="0"/>
              <a:t>Eph 4:26 Be ye angry, </a:t>
            </a:r>
            <a:r>
              <a:rPr lang="en-US" u="sng" dirty="0" smtClean="0"/>
              <a:t>and sin not</a:t>
            </a:r>
            <a:r>
              <a:rPr lang="en-US" dirty="0" smtClean="0"/>
              <a:t>: let not the sun go down upon your wrath:</a:t>
            </a:r>
          </a:p>
          <a:p>
            <a:r>
              <a:rPr lang="en-US" dirty="0" smtClean="0"/>
              <a:t>Eph 4:27 </a:t>
            </a:r>
            <a:r>
              <a:rPr lang="en-US" u="sng" dirty="0" smtClean="0"/>
              <a:t>Neither give place </a:t>
            </a:r>
            <a:r>
              <a:rPr lang="en-US" dirty="0" smtClean="0"/>
              <a:t>to the devil.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524000"/>
            <a:ext cx="8458200" cy="4114800"/>
          </a:xfrm>
        </p:spPr>
        <p:txBody>
          <a:bodyPr/>
          <a:lstStyle/>
          <a:p>
            <a:r>
              <a:rPr lang="en-US" dirty="0" smtClean="0"/>
              <a:t>Eph 4:28 </a:t>
            </a:r>
            <a:r>
              <a:rPr lang="en-US" u="sng" dirty="0" smtClean="0"/>
              <a:t>Let him </a:t>
            </a:r>
            <a:r>
              <a:rPr lang="en-US" dirty="0" smtClean="0"/>
              <a:t>that stole steal no more: but rather </a:t>
            </a:r>
            <a:r>
              <a:rPr lang="en-US" u="sng" dirty="0" smtClean="0"/>
              <a:t>let him </a:t>
            </a:r>
            <a:r>
              <a:rPr lang="en-US" dirty="0" err="1" smtClean="0"/>
              <a:t>labour</a:t>
            </a:r>
            <a:r>
              <a:rPr lang="en-US" dirty="0" smtClean="0"/>
              <a:t>, working with his hands the thing which is good, that he may have to give to him that </a:t>
            </a:r>
            <a:r>
              <a:rPr lang="en-US" dirty="0" err="1" smtClean="0"/>
              <a:t>needeth</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762000"/>
            <a:ext cx="7543800" cy="5386090"/>
          </a:xfrm>
          <a:prstGeom prst="rect">
            <a:avLst/>
          </a:prstGeom>
          <a:noFill/>
        </p:spPr>
        <p:txBody>
          <a:bodyPr wrap="square" rtlCol="0">
            <a:spAutoFit/>
          </a:bodyPr>
          <a:lstStyle/>
          <a:p>
            <a:pPr>
              <a:buFont typeface="Arial" pitchFamily="34" charset="0"/>
              <a:buChar char="•"/>
            </a:pPr>
            <a:r>
              <a:rPr lang="en-US" sz="4000" b="1" dirty="0" smtClean="0"/>
              <a:t>Let Not – If it happens it is because YOU let it. Not God, not the devil, but YOU, YOU, YOU!!!</a:t>
            </a:r>
          </a:p>
          <a:p>
            <a:pPr>
              <a:buFont typeface="Arial" pitchFamily="34" charset="0"/>
              <a:buChar char="•"/>
            </a:pPr>
            <a:endParaRPr lang="en-US" sz="4000" b="1" dirty="0" smtClean="0"/>
          </a:p>
          <a:p>
            <a:pPr>
              <a:buFont typeface="Arial" pitchFamily="34" charset="0"/>
              <a:buChar char="•"/>
            </a:pPr>
            <a:r>
              <a:rPr lang="en-US" sz="4000" b="1" dirty="0" smtClean="0"/>
              <a:t>You have the choice of yielding to sin or to God. THE CHOICE IS YOURS!!!</a:t>
            </a:r>
          </a:p>
          <a:p>
            <a:endParaRPr lang="en-US" sz="3200" b="1" dirty="0"/>
          </a:p>
          <a:p>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609600"/>
            <a:ext cx="7772400" cy="6248400"/>
          </a:xfrm>
        </p:spPr>
        <p:txBody>
          <a:bodyPr/>
          <a:lstStyle/>
          <a:p>
            <a:r>
              <a:rPr lang="en-US" dirty="0" smtClean="0"/>
              <a:t>1Co 9:27 But I keep under my body, and </a:t>
            </a:r>
            <a:r>
              <a:rPr lang="en-US" u="sng" dirty="0" smtClean="0"/>
              <a:t>bring it into subjection</a:t>
            </a:r>
            <a:r>
              <a:rPr lang="en-US" dirty="0" smtClean="0"/>
              <a:t>: lest that by any means, when I have preached to others, I myself should be a castaway.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457200"/>
            <a:ext cx="7772400" cy="4114800"/>
          </a:xfrm>
        </p:spPr>
        <p:txBody>
          <a:bodyPr/>
          <a:lstStyle/>
          <a:p>
            <a:r>
              <a:rPr lang="en-US" dirty="0" smtClean="0"/>
              <a:t>(HCSB) Instead, I discipline my body and </a:t>
            </a:r>
            <a:r>
              <a:rPr lang="en-US" u="sng" dirty="0" smtClean="0"/>
              <a:t>bring it under strict control</a:t>
            </a:r>
            <a:r>
              <a:rPr lang="en-US" dirty="0" smtClean="0"/>
              <a:t>, so that after preaching to others, I myself will not be disqualified.</a:t>
            </a:r>
          </a:p>
          <a:p>
            <a:r>
              <a:rPr lang="en-US" dirty="0" smtClean="0"/>
              <a:t>(GNB)  I harden my body with blows and </a:t>
            </a:r>
            <a:r>
              <a:rPr lang="en-US" u="sng" dirty="0" smtClean="0"/>
              <a:t>bring it under complete control</a:t>
            </a:r>
            <a:r>
              <a:rPr lang="en-US" dirty="0" smtClean="0"/>
              <a:t>, to keep myself from being disqualified after having called others to the contest.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1371600"/>
            <a:ext cx="7772400" cy="4114800"/>
          </a:xfrm>
        </p:spPr>
        <p:txBody>
          <a:bodyPr/>
          <a:lstStyle/>
          <a:p>
            <a:r>
              <a:rPr lang="en-US" dirty="0" smtClean="0"/>
              <a:t>(BBE) But I give blows to my body, and </a:t>
            </a:r>
            <a:r>
              <a:rPr lang="en-US" u="sng" dirty="0" smtClean="0"/>
              <a:t>keep it under control</a:t>
            </a:r>
            <a:r>
              <a:rPr lang="en-US" dirty="0" smtClean="0"/>
              <a:t>, for fear that, after having given the good news to others, I myself might not have God's approval.</a:t>
            </a:r>
          </a:p>
          <a:p>
            <a:r>
              <a:rPr lang="en-US" dirty="0" smtClean="0"/>
              <a:t>(CEV)  </a:t>
            </a:r>
            <a:r>
              <a:rPr lang="en-US" u="sng" dirty="0" smtClean="0"/>
              <a:t>I keep my body under control </a:t>
            </a:r>
            <a:r>
              <a:rPr lang="en-US" dirty="0" smtClean="0"/>
              <a:t>and make it my slave, so I won't lose out after telling the good news to others.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Fruit of the Spirit</a:t>
            </a:r>
            <a:endParaRPr lang="en-US" dirty="0"/>
          </a:p>
        </p:txBody>
      </p:sp>
      <p:sp>
        <p:nvSpPr>
          <p:cNvPr id="5123" name="Rectangle 3"/>
          <p:cNvSpPr>
            <a:spLocks noGrp="1" noChangeArrowheads="1"/>
          </p:cNvSpPr>
          <p:nvPr>
            <p:ph type="body" idx="1"/>
          </p:nvPr>
        </p:nvSpPr>
        <p:spPr/>
        <p:txBody>
          <a:bodyPr/>
          <a:lstStyle/>
          <a:p>
            <a:r>
              <a:rPr lang="en-US" dirty="0" smtClean="0"/>
              <a:t>Gal 5:22 But the fruit of the Spirit is love, joy, peace, longsuffering, gentleness, goodness, faith,</a:t>
            </a:r>
          </a:p>
          <a:p>
            <a:r>
              <a:rPr lang="en-US" dirty="0" smtClean="0"/>
              <a:t>Gal 5:23 Meekness, </a:t>
            </a:r>
            <a:r>
              <a:rPr lang="en-US" u="sng" dirty="0" smtClean="0"/>
              <a:t>temperance</a:t>
            </a:r>
            <a:r>
              <a:rPr lang="en-US" dirty="0" smtClean="0"/>
              <a:t>: against such there is no law.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Fruit of the Spirit</a:t>
            </a:r>
            <a:br>
              <a:rPr lang="en-US" dirty="0" smtClean="0"/>
            </a:br>
            <a:r>
              <a:rPr lang="en-US" dirty="0" smtClean="0"/>
              <a:t>(Holman)</a:t>
            </a:r>
            <a:endParaRPr lang="en-US" dirty="0"/>
          </a:p>
        </p:txBody>
      </p:sp>
      <p:sp>
        <p:nvSpPr>
          <p:cNvPr id="5123" name="Rectangle 3"/>
          <p:cNvSpPr>
            <a:spLocks noGrp="1" noChangeArrowheads="1"/>
          </p:cNvSpPr>
          <p:nvPr>
            <p:ph type="body" idx="1"/>
          </p:nvPr>
        </p:nvSpPr>
        <p:spPr/>
        <p:txBody>
          <a:bodyPr/>
          <a:lstStyle/>
          <a:p>
            <a:r>
              <a:rPr lang="en-US" dirty="0" smtClean="0"/>
              <a:t>Gal 5:22 But the fruit of the Spirit is love, joy, peace, patience, kindness, goodness, faith,</a:t>
            </a:r>
          </a:p>
          <a:p>
            <a:r>
              <a:rPr lang="en-US" dirty="0" smtClean="0"/>
              <a:t>Gal 5:23 gentleness, </a:t>
            </a:r>
            <a:r>
              <a:rPr lang="en-US" u="sng" dirty="0" smtClean="0"/>
              <a:t>self-control</a:t>
            </a:r>
            <a:r>
              <a:rPr lang="en-US" dirty="0" smtClean="0"/>
              <a:t>. Against such things there is no law.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Fruit of the Spirit</a:t>
            </a:r>
            <a:br>
              <a:rPr lang="en-US" dirty="0" smtClean="0"/>
            </a:br>
            <a:r>
              <a:rPr lang="en-US" dirty="0" smtClean="0"/>
              <a:t>(Bible in Basic English)</a:t>
            </a:r>
            <a:endParaRPr lang="en-US" dirty="0"/>
          </a:p>
        </p:txBody>
      </p:sp>
      <p:sp>
        <p:nvSpPr>
          <p:cNvPr id="5123" name="Rectangle 3"/>
          <p:cNvSpPr>
            <a:spLocks noGrp="1" noChangeArrowheads="1"/>
          </p:cNvSpPr>
          <p:nvPr>
            <p:ph type="body" idx="1"/>
          </p:nvPr>
        </p:nvSpPr>
        <p:spPr/>
        <p:txBody>
          <a:bodyPr/>
          <a:lstStyle/>
          <a:p>
            <a:r>
              <a:rPr lang="en-US" dirty="0" smtClean="0"/>
              <a:t>Gal 5:22 But the fruit of the Spirit is love, joy, peace, a quiet mind, kind acts, well-doing, faith,</a:t>
            </a:r>
          </a:p>
          <a:p>
            <a:r>
              <a:rPr lang="en-US" dirty="0" smtClean="0"/>
              <a:t>Gal 5:23 Gentle </a:t>
            </a:r>
            <a:r>
              <a:rPr lang="en-US" dirty="0" err="1" smtClean="0"/>
              <a:t>behaviour</a:t>
            </a:r>
            <a:r>
              <a:rPr lang="en-US" dirty="0" smtClean="0"/>
              <a:t>, </a:t>
            </a:r>
            <a:r>
              <a:rPr lang="en-US" u="sng" dirty="0" smtClean="0"/>
              <a:t>control over desires</a:t>
            </a:r>
            <a:r>
              <a:rPr lang="en-US" dirty="0" smtClean="0"/>
              <a:t>: against such there is no law.</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r>
              <a:rPr lang="en-US" dirty="0" smtClean="0"/>
              <a:t>Decisions, Decisions</a:t>
            </a:r>
            <a:endParaRPr lang="en-US" dirty="0"/>
          </a:p>
        </p:txBody>
      </p:sp>
      <p:sp>
        <p:nvSpPr>
          <p:cNvPr id="5123" name="Rectangle 3"/>
          <p:cNvSpPr>
            <a:spLocks noGrp="1" noChangeArrowheads="1"/>
          </p:cNvSpPr>
          <p:nvPr>
            <p:ph type="body" idx="1"/>
          </p:nvPr>
        </p:nvSpPr>
        <p:spPr>
          <a:xfrm>
            <a:off x="685800" y="1219200"/>
            <a:ext cx="8458200" cy="4114800"/>
          </a:xfrm>
        </p:spPr>
        <p:txBody>
          <a:bodyPr/>
          <a:lstStyle/>
          <a:p>
            <a:r>
              <a:rPr lang="en-US" dirty="0" smtClean="0"/>
              <a:t>Rom 6:12 Let not sin therefore reign in your mortal body, that ye should obey it in the lusts thereof.</a:t>
            </a:r>
          </a:p>
          <a:p>
            <a:r>
              <a:rPr lang="en-US" dirty="0" smtClean="0"/>
              <a:t>Rom 6:13 Neither yield ye your members as instruments of unrighteousness unto sin: but yield yourselves unto God, as those that are alive from the dead, and your members as instruments of righteousness unto God.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5" name="Picture 3" descr="http://aunimages.animfactory.com/animations/religious/cross/cross_shimmer_hg_blk.gif"/>
          <p:cNvPicPr>
            <a:picLocks noChangeAspect="1" noChangeArrowheads="1" noCrop="1"/>
          </p:cNvPicPr>
          <p:nvPr/>
        </p:nvPicPr>
        <p:blipFill>
          <a:blip r:embed="rId3"/>
          <a:srcRect/>
          <a:stretch>
            <a:fillRect/>
          </a:stretch>
        </p:blipFill>
        <p:spPr bwMode="auto">
          <a:xfrm>
            <a:off x="-212725" y="1676400"/>
            <a:ext cx="3565525" cy="3565525"/>
          </a:xfrm>
          <a:prstGeom prst="rect">
            <a:avLst/>
          </a:prstGeom>
          <a:noFill/>
        </p:spPr>
      </p:pic>
      <p:sp>
        <p:nvSpPr>
          <p:cNvPr id="5" name="TextBox 4"/>
          <p:cNvSpPr txBox="1"/>
          <p:nvPr/>
        </p:nvSpPr>
        <p:spPr>
          <a:xfrm>
            <a:off x="2971800" y="2133600"/>
            <a:ext cx="5867400" cy="2554545"/>
          </a:xfrm>
          <a:prstGeom prst="rect">
            <a:avLst/>
          </a:prstGeom>
          <a:noFill/>
        </p:spPr>
        <p:txBody>
          <a:bodyPr wrap="square" rtlCol="0">
            <a:spAutoFit/>
          </a:bodyPr>
          <a:lstStyle/>
          <a:p>
            <a:pPr>
              <a:buFont typeface="Arial" pitchFamily="34" charset="0"/>
              <a:buChar char="•"/>
            </a:pPr>
            <a:r>
              <a:rPr lang="en-US" sz="4000" b="1" u="sng" dirty="0" smtClean="0">
                <a:solidFill>
                  <a:schemeClr val="bg1"/>
                </a:solidFill>
              </a:rPr>
              <a:t>Let Not </a:t>
            </a:r>
            <a:r>
              <a:rPr lang="en-US" sz="4000" b="1" dirty="0" smtClean="0">
                <a:solidFill>
                  <a:schemeClr val="bg1"/>
                </a:solidFill>
              </a:rPr>
              <a:t>– If it happens it is because YOU let it. Not God, not the devil, but YOU, YOU, YOU!!!</a:t>
            </a:r>
            <a:endParaRPr lang="en-US" sz="3200" b="1" dirty="0"/>
          </a:p>
        </p:txBody>
      </p:sp>
    </p:spTree>
  </p:cSld>
  <p:clrMapOvr>
    <a:masterClrMapping/>
  </p:clrMapOvr>
</p:sld>
</file>

<file path=ppt/theme/theme1.xml><?xml version="1.0" encoding="utf-8"?>
<a:theme xmlns:a="http://schemas.openxmlformats.org/drawingml/2006/main" name="divine_presenc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divine_presence</Template>
  <TotalTime>53</TotalTime>
  <Words>763</Words>
  <Application>Microsoft Office PowerPoint</Application>
  <PresentationFormat>On-screen Show (4:3)</PresentationFormat>
  <Paragraphs>37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divine_presence</vt:lpstr>
      <vt:lpstr>Control Yourself</vt:lpstr>
      <vt:lpstr>PowerPoint Presentation</vt:lpstr>
      <vt:lpstr>PowerPoint Presentation</vt:lpstr>
      <vt:lpstr>PowerPoint Presentation</vt:lpstr>
      <vt:lpstr>Fruit of the Spirit</vt:lpstr>
      <vt:lpstr>Fruit of the Spirit (Holman)</vt:lpstr>
      <vt:lpstr>Fruit of the Spirit (Bible in Basic English)</vt:lpstr>
      <vt:lpstr>Decisions, Decisions</vt:lpstr>
      <vt:lpstr>PowerPoint Presentation</vt:lpstr>
      <vt:lpstr>PowerPoint Presentation</vt:lpstr>
      <vt:lpstr>Easy-to-Read Version</vt:lpstr>
      <vt:lpstr>New Living Translation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Yourself</dc:title>
  <dc:creator>Pastor Troy</dc:creator>
  <cp:lastModifiedBy>Pastor Troy</cp:lastModifiedBy>
  <cp:revision>11</cp:revision>
  <dcterms:created xsi:type="dcterms:W3CDTF">2011-11-06T13:08:12Z</dcterms:created>
  <dcterms:modified xsi:type="dcterms:W3CDTF">2013-01-04T00:21:42Z</dcterms:modified>
</cp:coreProperties>
</file>