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63" r:id="rId6"/>
    <p:sldId id="258" r:id="rId7"/>
    <p:sldId id="267" r:id="rId8"/>
    <p:sldId id="268" r:id="rId9"/>
    <p:sldId id="272" r:id="rId10"/>
    <p:sldId id="273" r:id="rId11"/>
    <p:sldId id="264" r:id="rId12"/>
    <p:sldId id="265" r:id="rId13"/>
    <p:sldId id="266" r:id="rId14"/>
    <p:sldId id="269" r:id="rId15"/>
    <p:sldId id="270" r:id="rId16"/>
    <p:sldId id="271" r:id="rId17"/>
    <p:sldId id="26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4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336054-CF37-46CA-84BF-11A0AF2D5F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FF83C5-842D-4273-A2DC-C09BB06E5B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844779-97B9-4469-8D63-CE1893E01A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DD112E-744D-464A-8311-5B61DCBD6F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8E561E-4DA3-470E-B6F8-1C49F727B7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F7E5A5-D9B9-4DAC-AED3-73CA67370D0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5857B1-26B9-4D48-A854-AACCE931AF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212342-1072-4E29-851A-56907A84670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1C2F48-A8B6-48AF-81F8-1D28F125830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CD3C3B-08A6-450F-9B71-69582ED57F3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43D6DE-488C-4B80-8349-CC71D50953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2938AE-99A1-4EB0-9E40-83C83F240D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3200400"/>
            <a:ext cx="4572000" cy="1470025"/>
          </a:xfrm>
        </p:spPr>
        <p:txBody>
          <a:bodyPr/>
          <a:lstStyle/>
          <a:p>
            <a:r>
              <a:rPr lang="en-US" b="1" dirty="0">
                <a:solidFill>
                  <a:srgbClr val="FFFF99"/>
                </a:solidFill>
                <a:effectLst>
                  <a:outerShdw blurRad="38100" dist="38100" dir="2700000" algn="tl">
                    <a:srgbClr val="C0C0C0"/>
                  </a:outerShdw>
                </a:effectLst>
                <a:latin typeface="Garamond" pitchFamily="18" charset="0"/>
              </a:rPr>
              <a:t>RISEN</a:t>
            </a:r>
          </a:p>
        </p:txBody>
      </p:sp>
      <p:sp>
        <p:nvSpPr>
          <p:cNvPr id="2051" name="Rectangle 3"/>
          <p:cNvSpPr>
            <a:spLocks noGrp="1" noChangeArrowheads="1"/>
          </p:cNvSpPr>
          <p:nvPr>
            <p:ph type="subTitle" idx="1"/>
          </p:nvPr>
        </p:nvSpPr>
        <p:spPr>
          <a:xfrm>
            <a:off x="3200400" y="4495800"/>
            <a:ext cx="4572000" cy="685800"/>
          </a:xfrm>
        </p:spPr>
        <p:txBody>
          <a:bodyPr/>
          <a:lstStyle/>
          <a:p>
            <a:r>
              <a:rPr lang="en-US" dirty="0" smtClean="0">
                <a:solidFill>
                  <a:schemeClr val="bg1"/>
                </a:solidFill>
                <a:latin typeface="Garamond" pitchFamily="18" charset="0"/>
              </a:rPr>
              <a:t>Jesus’ Warfare and Victory Over Death and Satan</a:t>
            </a:r>
            <a:endParaRPr lang="en-US" dirty="0">
              <a:solidFill>
                <a:schemeClr val="bg1"/>
              </a:solidFill>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4000" r="-39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Is God Responsible for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19200"/>
            <a:ext cx="5715000" cy="4525963"/>
          </a:xfrm>
        </p:spPr>
        <p:txBody>
          <a:bodyPr/>
          <a:lstStyle/>
          <a:p>
            <a:r>
              <a:rPr lang="en-US" dirty="0" smtClean="0"/>
              <a:t>Say unto them, As I live, </a:t>
            </a:r>
            <a:r>
              <a:rPr lang="en-US" dirty="0" err="1" smtClean="0"/>
              <a:t>saith</a:t>
            </a:r>
            <a:r>
              <a:rPr lang="en-US" dirty="0" smtClean="0"/>
              <a:t> the Lord GOD, </a:t>
            </a:r>
            <a:r>
              <a:rPr lang="en-US" u="sng" dirty="0" smtClean="0"/>
              <a:t>I have no pleasure in the death of the wicked</a:t>
            </a:r>
            <a:r>
              <a:rPr lang="en-US" dirty="0" smtClean="0"/>
              <a:t>; but that the wicked turn from his way and live: turn ye, turn ye from your evil ways; for why will ye die, O house of Israel? (Ezek. 33:11)</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Death is God’s Enemy</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For he must reign, till he hath put all enemies under his feet. The last </a:t>
            </a:r>
            <a:r>
              <a:rPr lang="en-US" u="sng" dirty="0" smtClean="0"/>
              <a:t>enemy</a:t>
            </a:r>
            <a:r>
              <a:rPr lang="en-US" dirty="0" smtClean="0"/>
              <a:t> that shall be destroyed is death. (1 Cor. 15:25-26)</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The Truth about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4099" name="Rectangle 3"/>
          <p:cNvSpPr>
            <a:spLocks noGrp="1" noChangeArrowheads="1"/>
          </p:cNvSpPr>
          <p:nvPr>
            <p:ph type="body" idx="1"/>
          </p:nvPr>
        </p:nvSpPr>
        <p:spPr>
          <a:xfrm>
            <a:off x="2971800" y="1600200"/>
            <a:ext cx="5715000" cy="4525963"/>
          </a:xfrm>
        </p:spPr>
        <p:txBody>
          <a:bodyPr/>
          <a:lstStyle/>
          <a:p>
            <a:r>
              <a:rPr lang="en-US" dirty="0" smtClean="0"/>
              <a:t>Death is an enemy of God</a:t>
            </a:r>
          </a:p>
          <a:p>
            <a:r>
              <a:rPr lang="en-US" dirty="0" smtClean="0"/>
              <a:t>God is LIFE. Anything </a:t>
            </a:r>
            <a:r>
              <a:rPr lang="en-US" dirty="0" smtClean="0"/>
              <a:t>that </a:t>
            </a:r>
            <a:r>
              <a:rPr lang="en-US" dirty="0" smtClean="0"/>
              <a:t>goes contrary to Him </a:t>
            </a:r>
            <a:r>
              <a:rPr lang="en-US" dirty="0" err="1" smtClean="0"/>
              <a:t>leds</a:t>
            </a:r>
            <a:r>
              <a:rPr lang="en-US" dirty="0" smtClean="0"/>
              <a:t> to DEATH.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Satan is the Wielder of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95400"/>
            <a:ext cx="5943600" cy="4525963"/>
          </a:xfrm>
        </p:spPr>
        <p:txBody>
          <a:bodyPr/>
          <a:lstStyle/>
          <a:p>
            <a:r>
              <a:rPr lang="en-US" dirty="0" smtClean="0"/>
              <a:t>Forasmuch then as the children are partakers of flesh and blood, he also himself likewise took part of the same; that through death he might destroy him that had the power of death, that is, the devil; And deliver them who through fear of death were all their lifetime subject to bondage. (Heb. 2:14-15)</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Jesus Conquered Death for Us</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95400"/>
            <a:ext cx="5943600" cy="4525963"/>
          </a:xfrm>
        </p:spPr>
        <p:txBody>
          <a:bodyPr/>
          <a:lstStyle/>
          <a:p>
            <a:r>
              <a:rPr lang="en-US" dirty="0" smtClean="0"/>
              <a:t>But now is Christ risen from the dead, and become the </a:t>
            </a:r>
            <a:r>
              <a:rPr lang="en-US" dirty="0" err="1" smtClean="0"/>
              <a:t>firstfruits</a:t>
            </a:r>
            <a:r>
              <a:rPr lang="en-US" dirty="0" smtClean="0"/>
              <a:t> of them that slept. For since by man came death, by man came also the resurrection of the dead. For as in Adam all die, even so in Christ shall all be made alive.  (1 Cor. 15:20-24)</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Jesus Conquered Death for Us</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95400"/>
            <a:ext cx="5943600" cy="4525963"/>
          </a:xfrm>
        </p:spPr>
        <p:txBody>
          <a:bodyPr/>
          <a:lstStyle/>
          <a:p>
            <a:r>
              <a:rPr lang="en-US" dirty="0" smtClean="0"/>
              <a:t>So when this corruptible shall have put on incorruption, and this mortal shall have put on immortality, then shall be brought to pass the saying that is written, Death is swallowed up in victory. O death, where is thy sting? O grave, where is thy victory?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Jesus Conquered Death for Us</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95400"/>
            <a:ext cx="5943600" cy="4525963"/>
          </a:xfrm>
        </p:spPr>
        <p:txBody>
          <a:bodyPr/>
          <a:lstStyle/>
          <a:p>
            <a:r>
              <a:rPr lang="en-US" dirty="0" smtClean="0"/>
              <a:t>The </a:t>
            </a:r>
            <a:r>
              <a:rPr lang="en-US" u="sng" dirty="0" smtClean="0"/>
              <a:t>sting of death is sin</a:t>
            </a:r>
            <a:r>
              <a:rPr lang="en-US" dirty="0" smtClean="0"/>
              <a:t>; and the strength of sin is the law. But thanks be to God, which </a:t>
            </a:r>
            <a:r>
              <a:rPr lang="en-US" dirty="0" err="1" smtClean="0"/>
              <a:t>giveth</a:t>
            </a:r>
            <a:r>
              <a:rPr lang="en-US" dirty="0" smtClean="0"/>
              <a:t> us the </a:t>
            </a:r>
            <a:r>
              <a:rPr lang="en-US" u="sng" dirty="0" smtClean="0"/>
              <a:t>victory through our Lord Jesus Christ</a:t>
            </a:r>
            <a:r>
              <a:rPr lang="en-US" dirty="0" smtClean="0"/>
              <a:t>. (1 Cor. 15:54-56)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05200" y="3733800"/>
            <a:ext cx="5486400" cy="1143000"/>
          </a:xfrm>
        </p:spPr>
        <p:txBody>
          <a:bodyPr/>
          <a:lstStyle/>
          <a:p>
            <a:r>
              <a:rPr lang="en-US" b="1" dirty="0" smtClean="0">
                <a:solidFill>
                  <a:srgbClr val="FFFF99"/>
                </a:solidFill>
                <a:effectLst>
                  <a:outerShdw blurRad="38100" dist="38100" dir="2700000" algn="tl">
                    <a:srgbClr val="C0C0C0"/>
                  </a:outerShdw>
                </a:effectLst>
                <a:latin typeface="Garamond" pitchFamily="18" charset="0"/>
              </a:rPr>
              <a:t>Jesus Did it ALL for YOU</a:t>
            </a:r>
            <a:endParaRPr lang="en-US" b="1" dirty="0">
              <a:solidFill>
                <a:srgbClr val="FFFF99"/>
              </a:solidFill>
              <a:effectLst>
                <a:outerShdw blurRad="38100" dist="38100" dir="2700000" algn="tl">
                  <a:srgbClr val="C0C0C0"/>
                </a:outerShdw>
              </a:effectLst>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Death is the Natural Consequences of Sin</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For the </a:t>
            </a:r>
            <a:r>
              <a:rPr lang="en-US" u="sng" dirty="0" smtClean="0"/>
              <a:t>wages of sin is death</a:t>
            </a:r>
            <a:r>
              <a:rPr lang="en-US" dirty="0" smtClean="0"/>
              <a:t>; but the gift of God is eternal life through Jesus Christ our Lord. (Rom. 6:23)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Death is the Natural Consequences of Sin</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But every man is tempted, when he is drawn away of his own lust, and enticed. Then when lust hath conceived, it </a:t>
            </a:r>
            <a:r>
              <a:rPr lang="en-US" dirty="0" err="1" smtClean="0"/>
              <a:t>bringeth</a:t>
            </a:r>
            <a:r>
              <a:rPr lang="en-US" dirty="0" smtClean="0"/>
              <a:t> forth sin: and </a:t>
            </a:r>
            <a:r>
              <a:rPr lang="en-US" u="sng" dirty="0" smtClean="0"/>
              <a:t>sin, when it is finished, </a:t>
            </a:r>
            <a:r>
              <a:rPr lang="en-US" u="sng" dirty="0" err="1" smtClean="0"/>
              <a:t>bringeth</a:t>
            </a:r>
            <a:r>
              <a:rPr lang="en-US" u="sng" dirty="0" smtClean="0"/>
              <a:t> forth death</a:t>
            </a:r>
            <a:r>
              <a:rPr lang="en-US" dirty="0" smtClean="0"/>
              <a:t>. (James 1:14-15)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Death is the Natural Consequences of Sin</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And the LORD God commanded the man, saying, Of every tree of the garden thou </a:t>
            </a:r>
            <a:r>
              <a:rPr lang="en-US" dirty="0" err="1" smtClean="0"/>
              <a:t>mayest</a:t>
            </a:r>
            <a:r>
              <a:rPr lang="en-US" dirty="0" smtClean="0"/>
              <a:t> freely eat: But of the tree of the knowledge of good and evil, thou </a:t>
            </a:r>
            <a:r>
              <a:rPr lang="en-US" dirty="0" err="1" smtClean="0"/>
              <a:t>shalt</a:t>
            </a:r>
            <a:r>
              <a:rPr lang="en-US" dirty="0" smtClean="0"/>
              <a:t> not eat of it: for in the day that thou </a:t>
            </a:r>
            <a:r>
              <a:rPr lang="en-US" dirty="0" err="1" smtClean="0"/>
              <a:t>eatest</a:t>
            </a:r>
            <a:r>
              <a:rPr lang="en-US" dirty="0" smtClean="0"/>
              <a:t> thereof </a:t>
            </a:r>
            <a:r>
              <a:rPr lang="en-US" u="sng" dirty="0" smtClean="0"/>
              <a:t>thou </a:t>
            </a:r>
            <a:r>
              <a:rPr lang="en-US" u="sng" dirty="0" err="1" smtClean="0"/>
              <a:t>shalt</a:t>
            </a:r>
            <a:r>
              <a:rPr lang="en-US" u="sng" dirty="0" smtClean="0"/>
              <a:t> surely die</a:t>
            </a:r>
            <a:r>
              <a:rPr lang="en-US" dirty="0" smtClean="0"/>
              <a:t>. (Gen. 2:16-17)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Death is the Natural Consequences of Sin</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And not only so, but we also joy in God through our Lord Jesus Christ, by whom we have now received the atonement. Wherefore, as by one man sin entered into the world, and </a:t>
            </a:r>
            <a:r>
              <a:rPr lang="en-US" u="sng" dirty="0" smtClean="0"/>
              <a:t>death by sin</a:t>
            </a:r>
            <a:r>
              <a:rPr lang="en-US" dirty="0" smtClean="0"/>
              <a:t>; and so death passed upon all men, for that all have sinned (Rom. 5:11-12)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Think</a:t>
            </a:r>
            <a:endParaRPr lang="en-US" b="1" dirty="0">
              <a:solidFill>
                <a:srgbClr val="660066"/>
              </a:solidFill>
              <a:effectLst>
                <a:outerShdw blurRad="38100" dist="38100" dir="2700000" algn="tl">
                  <a:srgbClr val="C0C0C0"/>
                </a:outerShdw>
              </a:effectLst>
              <a:latin typeface="Garamond" pitchFamily="18" charset="0"/>
            </a:endParaRPr>
          </a:p>
        </p:txBody>
      </p:sp>
      <p:sp>
        <p:nvSpPr>
          <p:cNvPr id="4099" name="Rectangle 3"/>
          <p:cNvSpPr>
            <a:spLocks noGrp="1" noChangeArrowheads="1"/>
          </p:cNvSpPr>
          <p:nvPr>
            <p:ph type="body" idx="1"/>
          </p:nvPr>
        </p:nvSpPr>
        <p:spPr>
          <a:xfrm>
            <a:off x="2971800" y="1600200"/>
            <a:ext cx="5715000" cy="4525963"/>
          </a:xfrm>
        </p:spPr>
        <p:txBody>
          <a:bodyPr/>
          <a:lstStyle/>
          <a:p>
            <a:r>
              <a:rPr lang="en-US" dirty="0" smtClean="0"/>
              <a:t>Was this “death by God” or “death by sin”?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Is God Responsible for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600200"/>
            <a:ext cx="5715000" cy="4525963"/>
          </a:xfrm>
        </p:spPr>
        <p:txBody>
          <a:bodyPr/>
          <a:lstStyle/>
          <a:p>
            <a:r>
              <a:rPr lang="en-US" dirty="0" smtClean="0"/>
              <a:t>The Apocryphal book, “Wisdom of Solomon” tells us what the ancient Jews thought on this subject: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r>
              <a:rPr lang="en-US" b="1" dirty="0" smtClean="0">
                <a:solidFill>
                  <a:srgbClr val="660066"/>
                </a:solidFill>
                <a:effectLst>
                  <a:outerShdw blurRad="38100" dist="38100" dir="2700000" algn="tl">
                    <a:srgbClr val="C0C0C0"/>
                  </a:outerShdw>
                </a:effectLst>
                <a:latin typeface="Garamond" pitchFamily="18" charset="0"/>
              </a:rPr>
              <a:t>Is God Responsible for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1676400" y="838200"/>
            <a:ext cx="7467600" cy="4525963"/>
          </a:xfrm>
        </p:spPr>
        <p:txBody>
          <a:bodyPr/>
          <a:lstStyle/>
          <a:p>
            <a:r>
              <a:rPr lang="en-US" dirty="0" smtClean="0"/>
              <a:t>Seek not death in the error of your life: and pull not upon yourselves destruction with the works of your hands. </a:t>
            </a:r>
            <a:r>
              <a:rPr lang="en-US" u="sng" dirty="0" smtClean="0"/>
              <a:t>For God made not death</a:t>
            </a:r>
            <a:r>
              <a:rPr lang="en-US" dirty="0" smtClean="0"/>
              <a:t>: neither hath he pleasure in the destruction of the living. For he created all things, that they might have their being: and the generations of the world were healthful; and there is no poison of destruction in them, nor the kingdom of death upon the earth: (Wisdom 1:12-14)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660066"/>
                </a:solidFill>
                <a:effectLst>
                  <a:outerShdw blurRad="38100" dist="38100" dir="2700000" algn="tl">
                    <a:srgbClr val="C0C0C0"/>
                  </a:outerShdw>
                </a:effectLst>
                <a:latin typeface="Garamond" pitchFamily="18" charset="0"/>
              </a:rPr>
              <a:t>Is God Responsible for Death?</a:t>
            </a:r>
            <a:endParaRPr lang="en-US" b="1" dirty="0">
              <a:solidFill>
                <a:srgbClr val="660066"/>
              </a:solidFill>
              <a:effectLst>
                <a:outerShdw blurRad="38100" dist="38100" dir="2700000" algn="tl">
                  <a:srgbClr val="C0C0C0"/>
                </a:outerShdw>
              </a:effectLst>
              <a:latin typeface="Garamond" pitchFamily="18" charset="0"/>
            </a:endParaRPr>
          </a:p>
        </p:txBody>
      </p:sp>
      <p:sp>
        <p:nvSpPr>
          <p:cNvPr id="3075" name="Rectangle 3"/>
          <p:cNvSpPr>
            <a:spLocks noGrp="1" noChangeArrowheads="1"/>
          </p:cNvSpPr>
          <p:nvPr>
            <p:ph type="body" idx="1"/>
          </p:nvPr>
        </p:nvSpPr>
        <p:spPr>
          <a:xfrm>
            <a:off x="2971800" y="1219200"/>
            <a:ext cx="5715000" cy="4525963"/>
          </a:xfrm>
        </p:spPr>
        <p:txBody>
          <a:bodyPr/>
          <a:lstStyle/>
          <a:p>
            <a:r>
              <a:rPr lang="en-US" dirty="0" smtClean="0"/>
              <a:t>The </a:t>
            </a:r>
            <a:r>
              <a:rPr lang="en-US" i="1" dirty="0" smtClean="0"/>
              <a:t>canon</a:t>
            </a:r>
            <a:r>
              <a:rPr lang="en-US" dirty="0" smtClean="0"/>
              <a:t> confirms this truth:</a:t>
            </a:r>
          </a:p>
          <a:p>
            <a:r>
              <a:rPr lang="en-US" dirty="0" smtClean="0"/>
              <a:t>I call heaven and earth to record this day against you, that I have set before you life and death, blessing and cursing: </a:t>
            </a:r>
            <a:r>
              <a:rPr lang="en-US" u="sng" dirty="0" smtClean="0"/>
              <a:t>therefore choose life</a:t>
            </a:r>
            <a:r>
              <a:rPr lang="en-US" dirty="0" smtClean="0"/>
              <a:t>, that both thou and thy seed may live: (Deut. 30:19)</a:t>
            </a:r>
          </a:p>
          <a:p>
            <a:endParaRPr lang="en-US" dirty="0"/>
          </a:p>
        </p:txBody>
      </p:sp>
    </p:spTree>
  </p:cSld>
  <p:clrMapOvr>
    <a:masterClrMapping/>
  </p:clrMapOvr>
</p:sld>
</file>

<file path=ppt/theme/theme1.xml><?xml version="1.0" encoding="utf-8"?>
<a:theme xmlns:a="http://schemas.openxmlformats.org/drawingml/2006/main" name="rise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risen</Template>
  <TotalTime>52</TotalTime>
  <Words>784</Words>
  <Application>Microsoft Office PowerPoint</Application>
  <PresentationFormat>On-screen Show (4:3)</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risen</vt:lpstr>
      <vt:lpstr>RISEN</vt:lpstr>
      <vt:lpstr>Death is the Natural Consequences of Sin</vt:lpstr>
      <vt:lpstr>Death is the Natural Consequences of Sin</vt:lpstr>
      <vt:lpstr>Death is the Natural Consequences of Sin</vt:lpstr>
      <vt:lpstr>Death is the Natural Consequences of Sin</vt:lpstr>
      <vt:lpstr>Think</vt:lpstr>
      <vt:lpstr>Is God Responsible for Death?</vt:lpstr>
      <vt:lpstr>Is God Responsible for Death?</vt:lpstr>
      <vt:lpstr>Is God Responsible for Death?</vt:lpstr>
      <vt:lpstr>Is God Responsible for Death?</vt:lpstr>
      <vt:lpstr>Death is God’s Enemy</vt:lpstr>
      <vt:lpstr>The Truth about Death</vt:lpstr>
      <vt:lpstr>Satan is the Wielder of Death</vt:lpstr>
      <vt:lpstr>Jesus Conquered Death for Us</vt:lpstr>
      <vt:lpstr>Jesus Conquered Death for Us</vt:lpstr>
      <vt:lpstr>Jesus Conquered Death for Us</vt:lpstr>
      <vt:lpstr>Jesus Did it ALL for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RISEN</dc:title>
  <dc:creator>Pastor Troy</dc:creator>
  <cp:lastModifiedBy>Pastor Troy</cp:lastModifiedBy>
  <cp:revision>11</cp:revision>
  <dcterms:created xsi:type="dcterms:W3CDTF">2012-04-08T12:05:27Z</dcterms:created>
  <dcterms:modified xsi:type="dcterms:W3CDTF">2013-01-03T23:42:47Z</dcterms:modified>
</cp:coreProperties>
</file>