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9"/>
  </p:handoutMasterIdLst>
  <p:sldIdLst>
    <p:sldId id="256" r:id="rId2"/>
    <p:sldId id="257" r:id="rId3"/>
    <p:sldId id="262" r:id="rId4"/>
    <p:sldId id="274" r:id="rId5"/>
    <p:sldId id="264" r:id="rId6"/>
    <p:sldId id="275" r:id="rId7"/>
    <p:sldId id="260" r:id="rId8"/>
    <p:sldId id="294" r:id="rId9"/>
    <p:sldId id="263" r:id="rId10"/>
    <p:sldId id="276"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266" r:id="rId24"/>
    <p:sldId id="277" r:id="rId25"/>
    <p:sldId id="267" r:id="rId26"/>
    <p:sldId id="278" r:id="rId27"/>
    <p:sldId id="279" r:id="rId28"/>
    <p:sldId id="280" r:id="rId29"/>
    <p:sldId id="270" r:id="rId30"/>
    <p:sldId id="281" r:id="rId31"/>
    <p:sldId id="282" r:id="rId32"/>
    <p:sldId id="283" r:id="rId33"/>
    <p:sldId id="284" r:id="rId34"/>
    <p:sldId id="285" r:id="rId35"/>
    <p:sldId id="310" r:id="rId36"/>
    <p:sldId id="311" r:id="rId37"/>
    <p:sldId id="312" r:id="rId38"/>
    <p:sldId id="313" r:id="rId39"/>
    <p:sldId id="314" r:id="rId40"/>
    <p:sldId id="315" r:id="rId41"/>
    <p:sldId id="316" r:id="rId42"/>
    <p:sldId id="318" r:id="rId43"/>
    <p:sldId id="317" r:id="rId44"/>
    <p:sldId id="319" r:id="rId45"/>
    <p:sldId id="286" r:id="rId46"/>
    <p:sldId id="287" r:id="rId47"/>
    <p:sldId id="320" r:id="rId48"/>
    <p:sldId id="321" r:id="rId49"/>
    <p:sldId id="288" r:id="rId50"/>
    <p:sldId id="289" r:id="rId51"/>
    <p:sldId id="323" r:id="rId52"/>
    <p:sldId id="322" r:id="rId53"/>
    <p:sldId id="290" r:id="rId54"/>
    <p:sldId id="324" r:id="rId55"/>
    <p:sldId id="325" r:id="rId56"/>
    <p:sldId id="326" r:id="rId57"/>
    <p:sldId id="292" r:id="rId58"/>
    <p:sldId id="327" r:id="rId59"/>
    <p:sldId id="328" r:id="rId60"/>
    <p:sldId id="291" r:id="rId61"/>
    <p:sldId id="293" r:id="rId62"/>
    <p:sldId id="307" r:id="rId63"/>
    <p:sldId id="308" r:id="rId64"/>
    <p:sldId id="309" r:id="rId65"/>
    <p:sldId id="261" r:id="rId66"/>
    <p:sldId id="259" r:id="rId67"/>
    <p:sldId id="258" r:id="rId68"/>
  </p:sldIdLst>
  <p:sldSz cx="9144000" cy="6858000" type="screen4x3"/>
  <p:notesSz cx="7053263" cy="93567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7"/>
    <p:restoredTop sz="90929"/>
  </p:normalViewPr>
  <p:slideViewPr>
    <p:cSldViewPr>
      <p:cViewPr varScale="1">
        <p:scale>
          <a:sx n="71" d="100"/>
          <a:sy n="71" d="100"/>
        </p:scale>
        <p:origin x="-8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F2445493-8499-4DF9-9BBB-8F8201BED8B5}" type="datetimeFigureOut">
              <a:rPr lang="en-US" smtClean="0"/>
              <a:pPr/>
              <a:t>12/11/2011</a:t>
            </a:fld>
            <a:endParaRPr lang="en-US"/>
          </a:p>
        </p:txBody>
      </p:sp>
      <p:sp>
        <p:nvSpPr>
          <p:cNvPr id="4" name="Footer Placeholder 3"/>
          <p:cNvSpPr>
            <a:spLocks noGrp="1"/>
          </p:cNvSpPr>
          <p:nvPr>
            <p:ph type="ftr" sz="quarter" idx="2"/>
          </p:nvPr>
        </p:nvSpPr>
        <p:spPr>
          <a:xfrm>
            <a:off x="0" y="8886825"/>
            <a:ext cx="3055938"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86825"/>
            <a:ext cx="3055937" cy="468313"/>
          </a:xfrm>
          <a:prstGeom prst="rect">
            <a:avLst/>
          </a:prstGeom>
        </p:spPr>
        <p:txBody>
          <a:bodyPr vert="horz" lIns="91440" tIns="45720" rIns="91440" bIns="45720" rtlCol="0" anchor="b"/>
          <a:lstStyle>
            <a:lvl1pPr algn="r">
              <a:defRPr sz="1200"/>
            </a:lvl1pPr>
          </a:lstStyle>
          <a:p>
            <a:fld id="{B80950A7-03A4-4E67-9423-E225F0472EC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2286000"/>
            <a:ext cx="5791200" cy="1524000"/>
          </a:xfrm>
        </p:spPr>
        <p:txBody>
          <a:bodyPr/>
          <a:lstStyle>
            <a:lvl1pPr>
              <a:defRPr sz="54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3810000"/>
            <a:ext cx="5791200" cy="1676400"/>
          </a:xfrm>
        </p:spPr>
        <p:txBody>
          <a:bodyPr/>
          <a:lstStyle>
            <a:lvl1pPr marL="0" indent="0" algn="ctr">
              <a:buFontTx/>
              <a:buNone/>
              <a:defRPr sz="36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414A757E-BFDE-4F47-8104-BCDEF3AF99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532D4F-9E24-4C60-9EF0-5F5A226AF4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665894-1C57-4DC9-86E9-52B091CB97D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0664AE-5986-43A2-B80A-97DC3CE3527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81B849-8A71-45D0-B679-58C372C98C1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23CACB-4943-4D51-9DC7-39A9D97CB8D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43468C-6DC6-4918-ADF1-2D3C1D1352E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AC51C6-FF29-4EF6-BE69-AF3A76172D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B17744-B307-491E-B9D3-8296B875626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9A2FB4-6BAB-4CF4-848C-86D6215152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ED604D-DB20-4CDD-BB1E-B008AEB051D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57CCC98-0EE0-4389-8FE6-E5486A7642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i="1">
          <a:solidFill>
            <a:srgbClr val="E1E1E1"/>
          </a:solidFill>
          <a:latin typeface="+mj-lt"/>
          <a:ea typeface="+mj-ea"/>
          <a:cs typeface="+mj-cs"/>
        </a:defRPr>
      </a:lvl1pPr>
      <a:lvl2pPr algn="ctr" rtl="0" eaLnBrk="1" fontAlgn="base" hangingPunct="1">
        <a:spcBef>
          <a:spcPct val="0"/>
        </a:spcBef>
        <a:spcAft>
          <a:spcPct val="0"/>
        </a:spcAft>
        <a:defRPr sz="4400" b="1" i="1">
          <a:solidFill>
            <a:srgbClr val="E1E1E1"/>
          </a:solidFill>
          <a:latin typeface="Bookman Old Style" pitchFamily="18" charset="0"/>
        </a:defRPr>
      </a:lvl2pPr>
      <a:lvl3pPr algn="ctr" rtl="0" eaLnBrk="1" fontAlgn="base" hangingPunct="1">
        <a:spcBef>
          <a:spcPct val="0"/>
        </a:spcBef>
        <a:spcAft>
          <a:spcPct val="0"/>
        </a:spcAft>
        <a:defRPr sz="4400" b="1" i="1">
          <a:solidFill>
            <a:srgbClr val="E1E1E1"/>
          </a:solidFill>
          <a:latin typeface="Bookman Old Style" pitchFamily="18" charset="0"/>
        </a:defRPr>
      </a:lvl3pPr>
      <a:lvl4pPr algn="ctr" rtl="0" eaLnBrk="1" fontAlgn="base" hangingPunct="1">
        <a:spcBef>
          <a:spcPct val="0"/>
        </a:spcBef>
        <a:spcAft>
          <a:spcPct val="0"/>
        </a:spcAft>
        <a:defRPr sz="4400" b="1" i="1">
          <a:solidFill>
            <a:srgbClr val="E1E1E1"/>
          </a:solidFill>
          <a:latin typeface="Bookman Old Style" pitchFamily="18" charset="0"/>
        </a:defRPr>
      </a:lvl4pPr>
      <a:lvl5pPr algn="ctr" rtl="0" eaLnBrk="1" fontAlgn="base" hangingPunct="1">
        <a:spcBef>
          <a:spcPct val="0"/>
        </a:spcBef>
        <a:spcAft>
          <a:spcPct val="0"/>
        </a:spcAft>
        <a:defRPr sz="4400" b="1" i="1">
          <a:solidFill>
            <a:srgbClr val="E1E1E1"/>
          </a:solidFill>
          <a:latin typeface="Bookman Old Style" pitchFamily="18" charset="0"/>
        </a:defRPr>
      </a:lvl5pPr>
      <a:lvl6pPr marL="457200" algn="ctr" rtl="0" eaLnBrk="1" fontAlgn="base" hangingPunct="1">
        <a:spcBef>
          <a:spcPct val="0"/>
        </a:spcBef>
        <a:spcAft>
          <a:spcPct val="0"/>
        </a:spcAft>
        <a:defRPr sz="4400" b="1" i="1">
          <a:solidFill>
            <a:srgbClr val="E1E1E1"/>
          </a:solidFill>
          <a:latin typeface="Bookman Old Style" pitchFamily="18" charset="0"/>
        </a:defRPr>
      </a:lvl6pPr>
      <a:lvl7pPr marL="914400" algn="ctr" rtl="0" eaLnBrk="1" fontAlgn="base" hangingPunct="1">
        <a:spcBef>
          <a:spcPct val="0"/>
        </a:spcBef>
        <a:spcAft>
          <a:spcPct val="0"/>
        </a:spcAft>
        <a:defRPr sz="4400" b="1" i="1">
          <a:solidFill>
            <a:srgbClr val="E1E1E1"/>
          </a:solidFill>
          <a:latin typeface="Bookman Old Style" pitchFamily="18" charset="0"/>
        </a:defRPr>
      </a:lvl7pPr>
      <a:lvl8pPr marL="1371600" algn="ctr" rtl="0" eaLnBrk="1" fontAlgn="base" hangingPunct="1">
        <a:spcBef>
          <a:spcPct val="0"/>
        </a:spcBef>
        <a:spcAft>
          <a:spcPct val="0"/>
        </a:spcAft>
        <a:defRPr sz="4400" b="1" i="1">
          <a:solidFill>
            <a:srgbClr val="E1E1E1"/>
          </a:solidFill>
          <a:latin typeface="Bookman Old Style" pitchFamily="18" charset="0"/>
        </a:defRPr>
      </a:lvl8pPr>
      <a:lvl9pPr marL="1828800" algn="ctr" rtl="0" eaLnBrk="1" fontAlgn="base" hangingPunct="1">
        <a:spcBef>
          <a:spcPct val="0"/>
        </a:spcBef>
        <a:spcAft>
          <a:spcPct val="0"/>
        </a:spcAft>
        <a:defRPr sz="4400" b="1" i="1">
          <a:solidFill>
            <a:srgbClr val="E1E1E1"/>
          </a:solidFill>
          <a:latin typeface="Bookman Old Style" pitchFamily="18" charset="0"/>
        </a:defRPr>
      </a:lvl9pPr>
    </p:titleStyle>
    <p:bodyStyle>
      <a:lvl1pPr marL="342900" indent="-342900" algn="l" rtl="0" eaLnBrk="1" fontAlgn="base" hangingPunct="1">
        <a:spcBef>
          <a:spcPct val="20000"/>
        </a:spcBef>
        <a:spcAft>
          <a:spcPct val="0"/>
        </a:spcAft>
        <a:buChar char="•"/>
        <a:defRPr sz="3200" b="1" i="1">
          <a:solidFill>
            <a:srgbClr val="E1E1E1"/>
          </a:solidFill>
          <a:latin typeface="+mn-lt"/>
          <a:ea typeface="+mn-ea"/>
          <a:cs typeface="+mn-cs"/>
        </a:defRPr>
      </a:lvl1pPr>
      <a:lvl2pPr marL="742950" indent="-285750" algn="l" rtl="0" eaLnBrk="1" fontAlgn="base" hangingPunct="1">
        <a:spcBef>
          <a:spcPct val="20000"/>
        </a:spcBef>
        <a:spcAft>
          <a:spcPct val="0"/>
        </a:spcAft>
        <a:buChar char="–"/>
        <a:defRPr sz="2800" b="1" i="1">
          <a:solidFill>
            <a:srgbClr val="E1E1E1"/>
          </a:solidFill>
          <a:latin typeface="+mn-lt"/>
        </a:defRPr>
      </a:lvl2pPr>
      <a:lvl3pPr marL="1143000" indent="-228600" algn="l" rtl="0" eaLnBrk="1" fontAlgn="base" hangingPunct="1">
        <a:spcBef>
          <a:spcPct val="20000"/>
        </a:spcBef>
        <a:spcAft>
          <a:spcPct val="0"/>
        </a:spcAft>
        <a:buChar char="•"/>
        <a:defRPr sz="2400" b="1" i="1">
          <a:solidFill>
            <a:srgbClr val="E1E1E1"/>
          </a:solidFill>
          <a:latin typeface="+mn-lt"/>
        </a:defRPr>
      </a:lvl3pPr>
      <a:lvl4pPr marL="1600200" indent="-228600" algn="l" rtl="0" eaLnBrk="1" fontAlgn="base" hangingPunct="1">
        <a:spcBef>
          <a:spcPct val="20000"/>
        </a:spcBef>
        <a:spcAft>
          <a:spcPct val="0"/>
        </a:spcAft>
        <a:buChar char="–"/>
        <a:defRPr sz="2000" b="1" i="1">
          <a:solidFill>
            <a:srgbClr val="E1E1E1"/>
          </a:solidFill>
          <a:latin typeface="+mn-lt"/>
        </a:defRPr>
      </a:lvl4pPr>
      <a:lvl5pPr marL="2057400" indent="-228600" algn="l" rtl="0" eaLnBrk="1" fontAlgn="base" hangingPunct="1">
        <a:spcBef>
          <a:spcPct val="20000"/>
        </a:spcBef>
        <a:spcAft>
          <a:spcPct val="0"/>
        </a:spcAft>
        <a:buChar char="»"/>
        <a:defRPr sz="2000" b="1" i="1">
          <a:solidFill>
            <a:srgbClr val="E1E1E1"/>
          </a:solidFill>
          <a:latin typeface="+mn-lt"/>
        </a:defRPr>
      </a:lvl5pPr>
      <a:lvl6pPr marL="2514600" indent="-228600" algn="l" rtl="0" eaLnBrk="1" fontAlgn="base" hangingPunct="1">
        <a:spcBef>
          <a:spcPct val="20000"/>
        </a:spcBef>
        <a:spcAft>
          <a:spcPct val="0"/>
        </a:spcAft>
        <a:buChar char="»"/>
        <a:defRPr sz="2000" b="1" i="1">
          <a:solidFill>
            <a:srgbClr val="E1E1E1"/>
          </a:solidFill>
          <a:latin typeface="+mn-lt"/>
        </a:defRPr>
      </a:lvl6pPr>
      <a:lvl7pPr marL="2971800" indent="-228600" algn="l" rtl="0" eaLnBrk="1" fontAlgn="base" hangingPunct="1">
        <a:spcBef>
          <a:spcPct val="20000"/>
        </a:spcBef>
        <a:spcAft>
          <a:spcPct val="0"/>
        </a:spcAft>
        <a:buChar char="»"/>
        <a:defRPr sz="2000" b="1" i="1">
          <a:solidFill>
            <a:srgbClr val="E1E1E1"/>
          </a:solidFill>
          <a:latin typeface="+mn-lt"/>
        </a:defRPr>
      </a:lvl7pPr>
      <a:lvl8pPr marL="3429000" indent="-228600" algn="l" rtl="0" eaLnBrk="1" fontAlgn="base" hangingPunct="1">
        <a:spcBef>
          <a:spcPct val="20000"/>
        </a:spcBef>
        <a:spcAft>
          <a:spcPct val="0"/>
        </a:spcAft>
        <a:buChar char="»"/>
        <a:defRPr sz="2000" b="1" i="1">
          <a:solidFill>
            <a:srgbClr val="E1E1E1"/>
          </a:solidFill>
          <a:latin typeface="+mn-lt"/>
        </a:defRPr>
      </a:lvl8pPr>
      <a:lvl9pPr marL="3886200" indent="-228600" algn="l" rtl="0" eaLnBrk="1" fontAlgn="base" hangingPunct="1">
        <a:spcBef>
          <a:spcPct val="20000"/>
        </a:spcBef>
        <a:spcAft>
          <a:spcPct val="0"/>
        </a:spcAft>
        <a:buChar char="»"/>
        <a:defRPr sz="2000" b="1" i="1">
          <a:solidFill>
            <a:srgbClr val="E1E1E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2895600"/>
            <a:ext cx="6324600" cy="1524000"/>
          </a:xfrm>
        </p:spPr>
        <p:txBody>
          <a:bodyPr/>
          <a:lstStyle/>
          <a:p>
            <a:r>
              <a:rPr lang="en-US" dirty="0" smtClean="0"/>
              <a:t>The Secret of Peace Revealed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609600"/>
            <a:ext cx="7772400" cy="4114800"/>
          </a:xfrm>
        </p:spPr>
        <p:txBody>
          <a:bodyPr/>
          <a:lstStyle/>
          <a:p>
            <a:r>
              <a:rPr lang="en-US" dirty="0" smtClean="0"/>
              <a:t>2Co 10:5 Casting down imaginations, and every high thing </a:t>
            </a:r>
            <a:r>
              <a:rPr lang="en-US" u="sng" dirty="0" smtClean="0"/>
              <a:t>that </a:t>
            </a:r>
            <a:r>
              <a:rPr lang="en-US" u="sng" dirty="0" err="1" smtClean="0"/>
              <a:t>exalteth</a:t>
            </a:r>
            <a:r>
              <a:rPr lang="en-US" u="sng" dirty="0" smtClean="0"/>
              <a:t> itself against the knowledge of God</a:t>
            </a:r>
            <a:r>
              <a:rPr lang="en-US" dirty="0" smtClean="0"/>
              <a:t>, and bringing into captivity every thought to the obedience of Christ;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609600"/>
            <a:ext cx="7772400" cy="6248400"/>
          </a:xfrm>
        </p:spPr>
        <p:txBody>
          <a:bodyPr/>
          <a:lstStyle/>
          <a:p>
            <a:r>
              <a:rPr lang="en-US" dirty="0" smtClean="0"/>
              <a:t>Isa 26:3 Thou wilt keep him in perfect peace, </a:t>
            </a:r>
            <a:r>
              <a:rPr lang="en-US" u="sng" dirty="0" smtClean="0"/>
              <a:t>whose mind is stayed on thee</a:t>
            </a:r>
            <a:r>
              <a:rPr lang="en-US" dirty="0" smtClean="0"/>
              <a:t>: because he </a:t>
            </a:r>
            <a:r>
              <a:rPr lang="en-US" dirty="0" err="1" smtClean="0"/>
              <a:t>trusteth</a:t>
            </a:r>
            <a:r>
              <a:rPr lang="en-US" dirty="0" smtClean="0"/>
              <a:t> in thee.</a:t>
            </a:r>
          </a:p>
          <a:p>
            <a:r>
              <a:rPr lang="en-US" dirty="0" smtClean="0"/>
              <a:t>Isa 26:4 Trust ye in the LORD for ever: for in the </a:t>
            </a:r>
            <a:r>
              <a:rPr lang="en-US" u="sng" dirty="0" smtClean="0"/>
              <a:t>LORD JEHOVAH </a:t>
            </a:r>
            <a:r>
              <a:rPr lang="en-US" dirty="0" smtClean="0"/>
              <a:t>is everlasting strength: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447800"/>
            <a:ext cx="8458200" cy="4114800"/>
          </a:xfrm>
        </p:spPr>
        <p:txBody>
          <a:bodyPr/>
          <a:lstStyle/>
          <a:p>
            <a:r>
              <a:rPr lang="en-US" dirty="0" err="1" smtClean="0"/>
              <a:t>Jdg</a:t>
            </a:r>
            <a:r>
              <a:rPr lang="en-US" dirty="0" smtClean="0"/>
              <a:t> 6:24 Then Gideon built an altar there unto the LORD, and </a:t>
            </a:r>
            <a:r>
              <a:rPr lang="en-US" u="sng" dirty="0" smtClean="0"/>
              <a:t>called it </a:t>
            </a:r>
            <a:r>
              <a:rPr lang="en-US" u="sng" dirty="0" err="1" smtClean="0"/>
              <a:t>Jehovahshalom</a:t>
            </a:r>
            <a:r>
              <a:rPr lang="en-US" dirty="0" smtClean="0"/>
              <a:t>: unto this day it is yet in </a:t>
            </a:r>
            <a:r>
              <a:rPr lang="en-US" dirty="0" err="1" smtClean="0"/>
              <a:t>Ophrah</a:t>
            </a:r>
            <a:r>
              <a:rPr lang="en-US" dirty="0" smtClean="0"/>
              <a:t> of the </a:t>
            </a:r>
            <a:r>
              <a:rPr lang="en-US" dirty="0" err="1" smtClean="0"/>
              <a:t>Abiezrites</a:t>
            </a:r>
            <a:r>
              <a:rPr lang="en-US" dirty="0" smtClean="0"/>
              <a:t>.</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447800"/>
            <a:ext cx="8458200" cy="4114800"/>
          </a:xfrm>
        </p:spPr>
        <p:txBody>
          <a:bodyPr/>
          <a:lstStyle/>
          <a:p>
            <a:r>
              <a:rPr lang="en-US" dirty="0" smtClean="0"/>
              <a:t>And the </a:t>
            </a:r>
            <a:r>
              <a:rPr lang="en-US" u="sng" dirty="0" smtClean="0"/>
              <a:t>God of peace </a:t>
            </a:r>
            <a:r>
              <a:rPr lang="en-US" dirty="0" smtClean="0"/>
              <a:t>shall bruise Satan under your feet shortly. The grace of our Lord Jesus Christ be with you. Amen. (Rom. 16:20)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3400" y="1600200"/>
            <a:ext cx="8458200" cy="4114800"/>
          </a:xfrm>
        </p:spPr>
        <p:txBody>
          <a:bodyPr/>
          <a:lstStyle/>
          <a:p>
            <a:r>
              <a:rPr lang="en-US" dirty="0" smtClean="0"/>
              <a:t>"For God </a:t>
            </a:r>
            <a:r>
              <a:rPr lang="en-US" u="sng" dirty="0" smtClean="0"/>
              <a:t>is not </a:t>
            </a:r>
            <a:r>
              <a:rPr lang="en-US" dirty="0" smtClean="0"/>
              <a:t>the author of confusion, but of peace, as in all churches of the saints." (1 Cor. 14:33)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457200"/>
            <a:ext cx="8458200" cy="4114800"/>
          </a:xfrm>
        </p:spPr>
        <p:txBody>
          <a:bodyPr/>
          <a:lstStyle/>
          <a:p>
            <a:r>
              <a:rPr lang="en-US" dirty="0" smtClean="0"/>
              <a:t>Act 10:34 Then Peter opened his mouth, and said, Of a truth I perceive that God is no respecter of persons:</a:t>
            </a:r>
          </a:p>
          <a:p>
            <a:r>
              <a:rPr lang="en-US" dirty="0" smtClean="0"/>
              <a:t>Act 10:35 But in every nation he that </a:t>
            </a:r>
            <a:r>
              <a:rPr lang="en-US" dirty="0" err="1" smtClean="0"/>
              <a:t>feareth</a:t>
            </a:r>
            <a:r>
              <a:rPr lang="en-US" dirty="0" smtClean="0"/>
              <a:t> him, and </a:t>
            </a:r>
            <a:r>
              <a:rPr lang="en-US" dirty="0" err="1" smtClean="0"/>
              <a:t>worketh</a:t>
            </a:r>
            <a:r>
              <a:rPr lang="en-US" dirty="0" smtClean="0"/>
              <a:t> righteousness, is accepted with him.</a:t>
            </a:r>
          </a:p>
          <a:p>
            <a:r>
              <a:rPr lang="en-US" dirty="0" smtClean="0"/>
              <a:t>Act 10:36 The word which God sent unto the children of Israel, preaching </a:t>
            </a:r>
            <a:r>
              <a:rPr lang="en-US" u="sng" dirty="0" smtClean="0"/>
              <a:t>peace</a:t>
            </a:r>
            <a:r>
              <a:rPr lang="en-US" dirty="0" smtClean="0"/>
              <a:t> by Jesus Christ: (he is Lord of all:)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457200"/>
            <a:ext cx="8458200" cy="4114800"/>
          </a:xfrm>
        </p:spPr>
        <p:txBody>
          <a:bodyPr/>
          <a:lstStyle/>
          <a:p>
            <a:r>
              <a:rPr lang="en-US" dirty="0" smtClean="0"/>
              <a:t>Act 10:37 That word, I say, ye know, which was published throughout all Judaea, and began from Galilee, after the baptism which John preached;</a:t>
            </a:r>
          </a:p>
          <a:p>
            <a:r>
              <a:rPr lang="en-US" dirty="0" smtClean="0"/>
              <a:t>Act 10:38 How God anointed Jesus of Nazareth with the Holy Ghost and with power: who went about doing good, and healing all that were </a:t>
            </a:r>
            <a:r>
              <a:rPr lang="en-US" u="sng" dirty="0" smtClean="0"/>
              <a:t>oppressed of the devil</a:t>
            </a:r>
            <a:r>
              <a:rPr lang="en-US" dirty="0" smtClean="0"/>
              <a:t>; for God was with him.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457200"/>
            <a:ext cx="8458200" cy="4114800"/>
          </a:xfrm>
        </p:spPr>
        <p:txBody>
          <a:bodyPr/>
          <a:lstStyle/>
          <a:p>
            <a:r>
              <a:rPr lang="en-US" dirty="0" smtClean="0"/>
              <a:t>Mark 4:35 And the same day, when the even was come, he </a:t>
            </a:r>
            <a:r>
              <a:rPr lang="en-US" dirty="0" err="1" smtClean="0"/>
              <a:t>saith</a:t>
            </a:r>
            <a:r>
              <a:rPr lang="en-US" dirty="0" smtClean="0"/>
              <a:t> unto them, Let us pass over unto the other side. </a:t>
            </a:r>
          </a:p>
          <a:p>
            <a:r>
              <a:rPr lang="en-US" dirty="0" smtClean="0"/>
              <a:t>Mark 4:36 And when they had sent away the multitude, they took him even as he was in the ship. And there were also with him other little ships.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457200"/>
            <a:ext cx="8458200" cy="4114800"/>
          </a:xfrm>
        </p:spPr>
        <p:txBody>
          <a:bodyPr/>
          <a:lstStyle/>
          <a:p>
            <a:r>
              <a:rPr lang="en-US" dirty="0" smtClean="0"/>
              <a:t>Mark 4:37 And there arose a great storm of wind, and the waves beat into the ship, so that it was now full. </a:t>
            </a:r>
          </a:p>
          <a:p>
            <a:r>
              <a:rPr lang="en-US" dirty="0" smtClean="0"/>
              <a:t>Mark 4:38 And he was in the hinder part of the ship, asleep on a pillow: and they awake him, and say unto him, Master, </a:t>
            </a:r>
            <a:r>
              <a:rPr lang="en-US" dirty="0" err="1" smtClean="0"/>
              <a:t>carest</a:t>
            </a:r>
            <a:r>
              <a:rPr lang="en-US" dirty="0" smtClean="0"/>
              <a:t> thou not that we perish?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457200"/>
            <a:ext cx="8458200" cy="4114800"/>
          </a:xfrm>
        </p:spPr>
        <p:txBody>
          <a:bodyPr/>
          <a:lstStyle/>
          <a:p>
            <a:r>
              <a:rPr lang="en-US" dirty="0" smtClean="0"/>
              <a:t>Mark 4:39 And he arose, and rebuked the wind, and said unto the sea, </a:t>
            </a:r>
            <a:r>
              <a:rPr lang="en-US" u="sng" dirty="0" smtClean="0"/>
              <a:t>Peace</a:t>
            </a:r>
            <a:r>
              <a:rPr lang="en-US" dirty="0" smtClean="0"/>
              <a:t>, be still. And the wind ceased, and there was a great calm. </a:t>
            </a:r>
          </a:p>
          <a:p>
            <a:r>
              <a:rPr lang="en-US" dirty="0" smtClean="0"/>
              <a:t>Mark 4:40 And he said unto them, Why are ye so fearful? how is it that ye have no faith? </a:t>
            </a:r>
          </a:p>
          <a:p>
            <a:r>
              <a:rPr lang="en-US" dirty="0" smtClean="0"/>
              <a:t>Mark 4:41 And they feared exceedingly, and said one to another, What manner of man is this, that even the wind and the sea obey him?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609600"/>
            <a:ext cx="7772400" cy="6248400"/>
          </a:xfrm>
        </p:spPr>
        <p:txBody>
          <a:bodyPr/>
          <a:lstStyle/>
          <a:p>
            <a:r>
              <a:rPr lang="en-US" dirty="0" smtClean="0"/>
              <a:t>Isa 26:3 Thou wilt keep him in perfect peace, </a:t>
            </a:r>
            <a:r>
              <a:rPr lang="en-US" u="sng" dirty="0" smtClean="0"/>
              <a:t>whose mind is stayed on thee</a:t>
            </a:r>
            <a:r>
              <a:rPr lang="en-US" dirty="0" smtClean="0"/>
              <a:t>: because he </a:t>
            </a:r>
            <a:r>
              <a:rPr lang="en-US" dirty="0" err="1" smtClean="0"/>
              <a:t>trusteth</a:t>
            </a:r>
            <a:r>
              <a:rPr lang="en-US" dirty="0" smtClean="0"/>
              <a:t> in thee.</a:t>
            </a:r>
          </a:p>
          <a:p>
            <a:r>
              <a:rPr lang="en-US" dirty="0" smtClean="0"/>
              <a:t>Isa 26:4 Trust ye in the LORD for ever: for in the LORD JEHOVAH is everlasting strength: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743200" y="3276600"/>
            <a:ext cx="6096000" cy="707886"/>
          </a:xfrm>
          <a:prstGeom prst="rect">
            <a:avLst/>
          </a:prstGeom>
          <a:noFill/>
        </p:spPr>
        <p:txBody>
          <a:bodyPr wrap="square" rtlCol="0">
            <a:spAutoFit/>
          </a:bodyPr>
          <a:lstStyle/>
          <a:p>
            <a:r>
              <a:rPr lang="en-US" sz="4000" b="1" i="1" dirty="0" smtClean="0">
                <a:solidFill>
                  <a:schemeClr val="bg1"/>
                </a:solidFill>
                <a:latin typeface="Bookman Old Style" pitchFamily="18" charset="0"/>
              </a:rPr>
              <a:t>Disciplining the Mind</a:t>
            </a:r>
            <a:endParaRPr lang="en-US" sz="4000" b="1" i="1"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609600"/>
            <a:ext cx="7772400" cy="6248400"/>
          </a:xfrm>
        </p:spPr>
        <p:txBody>
          <a:bodyPr/>
          <a:lstStyle/>
          <a:p>
            <a:r>
              <a:rPr lang="en-US" dirty="0" smtClean="0"/>
              <a:t>Isa 26:3 Thou wilt keep him in perfect peace, </a:t>
            </a:r>
            <a:r>
              <a:rPr lang="en-US" u="sng" dirty="0" smtClean="0"/>
              <a:t>whose mind is stayed on thee</a:t>
            </a:r>
            <a:r>
              <a:rPr lang="en-US" dirty="0" smtClean="0"/>
              <a:t>: because he </a:t>
            </a:r>
            <a:r>
              <a:rPr lang="en-US" dirty="0" err="1" smtClean="0"/>
              <a:t>trusteth</a:t>
            </a:r>
            <a:r>
              <a:rPr lang="en-US" dirty="0" smtClean="0"/>
              <a:t> in thee.</a:t>
            </a:r>
          </a:p>
          <a:p>
            <a:r>
              <a:rPr lang="en-US" dirty="0" smtClean="0"/>
              <a:t>Isa 26:4 Trust ye in the LORD for ever: for in the LORD JEHOVAH is everlasting strength: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5" name="TextBox 4"/>
          <p:cNvSpPr txBox="1"/>
          <p:nvPr/>
        </p:nvSpPr>
        <p:spPr>
          <a:xfrm>
            <a:off x="2971800" y="2133600"/>
            <a:ext cx="5867400" cy="1323439"/>
          </a:xfrm>
          <a:prstGeom prst="rect">
            <a:avLst/>
          </a:prstGeom>
          <a:noFill/>
        </p:spPr>
        <p:txBody>
          <a:bodyPr wrap="square" rtlCol="0">
            <a:spAutoFit/>
          </a:bodyPr>
          <a:lstStyle/>
          <a:p>
            <a:pPr>
              <a:buFont typeface="Arial" pitchFamily="34" charset="0"/>
              <a:buChar char="•"/>
            </a:pPr>
            <a:r>
              <a:rPr lang="en-US" sz="4000" b="1" dirty="0" smtClean="0">
                <a:solidFill>
                  <a:schemeClr val="bg1"/>
                </a:solidFill>
              </a:rPr>
              <a:t>Stayed – </a:t>
            </a:r>
            <a:r>
              <a:rPr lang="en-US" sz="4000" b="1" i="1" dirty="0" err="1" smtClean="0">
                <a:solidFill>
                  <a:schemeClr val="bg1"/>
                </a:solidFill>
              </a:rPr>
              <a:t>sawmak</a:t>
            </a:r>
            <a:r>
              <a:rPr lang="en-US" sz="4000" b="1" i="1" dirty="0" smtClean="0">
                <a:solidFill>
                  <a:schemeClr val="bg1"/>
                </a:solidFill>
              </a:rPr>
              <a:t>’</a:t>
            </a:r>
            <a:r>
              <a:rPr lang="en-US" sz="4000" b="1" dirty="0" smtClean="0">
                <a:solidFill>
                  <a:schemeClr val="bg1"/>
                </a:solidFill>
              </a:rPr>
              <a:t> – to lean upon or </a:t>
            </a:r>
            <a:r>
              <a:rPr lang="en-US" sz="4000" b="1" u="sng" dirty="0" smtClean="0">
                <a:solidFill>
                  <a:schemeClr val="bg1"/>
                </a:solidFill>
              </a:rPr>
              <a:t>take hold of</a:t>
            </a:r>
            <a:endParaRPr lang="en-US" sz="3200" b="1"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3400" y="1066800"/>
            <a:ext cx="8229600" cy="4114800"/>
          </a:xfrm>
        </p:spPr>
        <p:txBody>
          <a:bodyPr/>
          <a:lstStyle/>
          <a:p>
            <a:r>
              <a:rPr lang="en-US" dirty="0" smtClean="0"/>
              <a:t>Mat 6:25 Therefore I say unto you, </a:t>
            </a:r>
            <a:r>
              <a:rPr lang="en-US" u="sng" dirty="0" smtClean="0"/>
              <a:t>Take no thought </a:t>
            </a:r>
            <a:r>
              <a:rPr lang="en-US" dirty="0" smtClean="0"/>
              <a:t>for your life, what ye shall eat, or what ye shall drink; nor yet for your body, what ye shall put on. Is not the life more than meat, and the body than raiment?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3400" y="990600"/>
            <a:ext cx="8229600" cy="4114800"/>
          </a:xfrm>
        </p:spPr>
        <p:txBody>
          <a:bodyPr/>
          <a:lstStyle/>
          <a:p>
            <a:r>
              <a:rPr lang="en-US" dirty="0" smtClean="0"/>
              <a:t>Mat 6:26 Behold the fowls of the air: for they sow not, neither do they reap, nor gather into barns; yet your heavenly Father </a:t>
            </a:r>
            <a:r>
              <a:rPr lang="en-US" dirty="0" err="1" smtClean="0"/>
              <a:t>feedeth</a:t>
            </a:r>
            <a:r>
              <a:rPr lang="en-US" dirty="0" smtClean="0"/>
              <a:t> them. Are ye not much better than they?</a:t>
            </a:r>
          </a:p>
          <a:p>
            <a:r>
              <a:rPr lang="en-US" dirty="0" smtClean="0"/>
              <a:t>Mat 6:27 Which of you by </a:t>
            </a:r>
            <a:r>
              <a:rPr lang="en-US" u="sng" dirty="0" smtClean="0"/>
              <a:t>taking thought</a:t>
            </a:r>
            <a:r>
              <a:rPr lang="en-US" dirty="0" smtClean="0"/>
              <a:t> can add one cubit unto his stature?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066800"/>
            <a:ext cx="8458200" cy="4114800"/>
          </a:xfrm>
        </p:spPr>
        <p:txBody>
          <a:bodyPr/>
          <a:lstStyle/>
          <a:p>
            <a:r>
              <a:rPr lang="en-US" dirty="0" smtClean="0"/>
              <a:t>Mat 6:28 And why </a:t>
            </a:r>
            <a:r>
              <a:rPr lang="en-US" u="sng" dirty="0" smtClean="0"/>
              <a:t>take ye thought </a:t>
            </a:r>
            <a:r>
              <a:rPr lang="en-US" dirty="0" smtClean="0"/>
              <a:t>for raiment? Consider the lilies of the field, how they grow; they toil not, neither do they spin: </a:t>
            </a:r>
          </a:p>
          <a:p>
            <a:r>
              <a:rPr lang="en-US" dirty="0" smtClean="0"/>
              <a:t>Mat 6:29 And yet I say unto you, That even Solomon in all his glory was not arrayed like one of these.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838200"/>
            <a:ext cx="8458200" cy="4114800"/>
          </a:xfrm>
        </p:spPr>
        <p:txBody>
          <a:bodyPr/>
          <a:lstStyle/>
          <a:p>
            <a:r>
              <a:rPr lang="en-US" dirty="0" smtClean="0"/>
              <a:t>Mat 6:30 Wherefore, if God so clothe the grass of the field, which to day is, and to morrow is cast into the oven, shall he not much more clothe you, O ye of little faith? </a:t>
            </a:r>
          </a:p>
          <a:p>
            <a:r>
              <a:rPr lang="en-US" dirty="0" smtClean="0"/>
              <a:t>Mat 6:31 Therefore </a:t>
            </a:r>
            <a:r>
              <a:rPr lang="en-US" u="sng" dirty="0" smtClean="0"/>
              <a:t>take no thought</a:t>
            </a:r>
            <a:r>
              <a:rPr lang="en-US" dirty="0" smtClean="0"/>
              <a:t>, </a:t>
            </a:r>
            <a:r>
              <a:rPr lang="en-US" u="dbl" dirty="0" smtClean="0">
                <a:solidFill>
                  <a:srgbClr val="FFFF00"/>
                </a:solidFill>
              </a:rPr>
              <a:t>saying</a:t>
            </a:r>
            <a:r>
              <a:rPr lang="en-US" dirty="0" smtClean="0"/>
              <a:t>, What shall we eat? or, What shall we drink? or, Wherewithal shall we be clothed?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28600" y="1219200"/>
            <a:ext cx="8458200" cy="4114800"/>
          </a:xfrm>
        </p:spPr>
        <p:txBody>
          <a:bodyPr/>
          <a:lstStyle/>
          <a:p>
            <a:r>
              <a:rPr lang="en-US" dirty="0" smtClean="0"/>
              <a:t>Mat 6:32 (For after all these things do the Gentiles seek:) for your heavenly Father </a:t>
            </a:r>
            <a:r>
              <a:rPr lang="en-US" dirty="0" err="1" smtClean="0"/>
              <a:t>knoweth</a:t>
            </a:r>
            <a:r>
              <a:rPr lang="en-US" dirty="0" smtClean="0"/>
              <a:t> that ye have need of all these things. </a:t>
            </a:r>
          </a:p>
          <a:p>
            <a:r>
              <a:rPr lang="en-US" dirty="0" smtClean="0"/>
              <a:t>Mat 6:33 But seek ye first the kingdom of God, and his righteousness; and all these things shall be added unto you.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447800"/>
            <a:ext cx="8458200" cy="4114800"/>
          </a:xfrm>
        </p:spPr>
        <p:txBody>
          <a:bodyPr/>
          <a:lstStyle/>
          <a:p>
            <a:r>
              <a:rPr lang="en-US" dirty="0" smtClean="0"/>
              <a:t>Mat 6:34 Take therefore no thought for the morrow: for the morrow shall take thought for the things of itself. Sufficient unto the day is the evil thereof.</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1143000"/>
          </a:xfrm>
        </p:spPr>
        <p:txBody>
          <a:bodyPr/>
          <a:lstStyle/>
          <a:p>
            <a:r>
              <a:rPr lang="en-US" dirty="0" smtClean="0"/>
              <a:t>Your Decision</a:t>
            </a:r>
            <a:endParaRPr lang="en-US" dirty="0"/>
          </a:p>
        </p:txBody>
      </p:sp>
      <p:sp>
        <p:nvSpPr>
          <p:cNvPr id="5123" name="Rectangle 3"/>
          <p:cNvSpPr>
            <a:spLocks noGrp="1" noChangeArrowheads="1"/>
          </p:cNvSpPr>
          <p:nvPr>
            <p:ph type="body" idx="1"/>
          </p:nvPr>
        </p:nvSpPr>
        <p:spPr>
          <a:xfrm>
            <a:off x="228600" y="1066800"/>
            <a:ext cx="8763000" cy="4114800"/>
          </a:xfrm>
        </p:spPr>
        <p:txBody>
          <a:bodyPr/>
          <a:lstStyle/>
          <a:p>
            <a:r>
              <a:rPr lang="en-US" dirty="0" err="1" smtClean="0"/>
              <a:t>Php</a:t>
            </a:r>
            <a:r>
              <a:rPr lang="en-US" dirty="0" smtClean="0"/>
              <a:t> 4:6 </a:t>
            </a:r>
            <a:r>
              <a:rPr lang="en-US" u="sng" dirty="0" smtClean="0"/>
              <a:t>Be careful for nothing</a:t>
            </a:r>
            <a:r>
              <a:rPr lang="en-US" dirty="0" smtClean="0"/>
              <a:t>; but in every thing by prayer and supplication with thanksgiving let your requests be made known unto God.</a:t>
            </a:r>
          </a:p>
          <a:p>
            <a:r>
              <a:rPr lang="en-US" dirty="0" err="1" smtClean="0"/>
              <a:t>Php</a:t>
            </a:r>
            <a:r>
              <a:rPr lang="en-US" dirty="0" smtClean="0"/>
              <a:t> 4:7 And </a:t>
            </a:r>
            <a:r>
              <a:rPr lang="en-US" u="sng" dirty="0" smtClean="0"/>
              <a:t>the peace of God</a:t>
            </a:r>
            <a:r>
              <a:rPr lang="en-US" dirty="0" smtClean="0"/>
              <a:t>, which </a:t>
            </a:r>
            <a:r>
              <a:rPr lang="en-US" dirty="0" err="1" smtClean="0"/>
              <a:t>passeth</a:t>
            </a:r>
            <a:r>
              <a:rPr lang="en-US" dirty="0" smtClean="0"/>
              <a:t> all understanding, shall keep your hearts and </a:t>
            </a:r>
            <a:r>
              <a:rPr lang="en-US" u="sng" dirty="0" smtClean="0"/>
              <a:t>minds</a:t>
            </a:r>
            <a:r>
              <a:rPr lang="en-US" dirty="0" smtClean="0"/>
              <a:t> through Christ Jesus.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09600" y="457200"/>
            <a:ext cx="7772400" cy="4114800"/>
          </a:xfrm>
        </p:spPr>
        <p:txBody>
          <a:bodyPr/>
          <a:lstStyle/>
          <a:p>
            <a:r>
              <a:rPr lang="en-US" dirty="0" err="1" smtClean="0"/>
              <a:t>Jdg</a:t>
            </a:r>
            <a:r>
              <a:rPr lang="en-US" dirty="0" smtClean="0"/>
              <a:t> 6:22 And when Gideon perceived that he was an angel of the LORD, Gideon said, Alas, O Lord GOD! for because I have seen an angel of the LORD face to face.</a:t>
            </a:r>
          </a:p>
          <a:p>
            <a:r>
              <a:rPr lang="en-US" dirty="0" err="1" smtClean="0"/>
              <a:t>Jdg</a:t>
            </a:r>
            <a:r>
              <a:rPr lang="en-US" dirty="0" smtClean="0"/>
              <a:t> 6:23 And the LORD said unto him, </a:t>
            </a:r>
            <a:r>
              <a:rPr lang="en-US" u="sng" dirty="0" smtClean="0"/>
              <a:t>Peace be unto thee; fear not</a:t>
            </a:r>
            <a:r>
              <a:rPr lang="en-US" dirty="0" smtClean="0"/>
              <a:t>: thou </a:t>
            </a:r>
            <a:r>
              <a:rPr lang="en-US" dirty="0" err="1" smtClean="0"/>
              <a:t>shalt</a:t>
            </a:r>
            <a:r>
              <a:rPr lang="en-US" dirty="0" smtClean="0"/>
              <a:t> not die.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1143000"/>
          </a:xfrm>
        </p:spPr>
        <p:txBody>
          <a:bodyPr/>
          <a:lstStyle/>
          <a:p>
            <a:r>
              <a:rPr lang="en-US" dirty="0" smtClean="0"/>
              <a:t>Your Decision</a:t>
            </a:r>
            <a:endParaRPr lang="en-US" dirty="0"/>
          </a:p>
        </p:txBody>
      </p:sp>
      <p:sp>
        <p:nvSpPr>
          <p:cNvPr id="5123" name="Rectangle 3"/>
          <p:cNvSpPr>
            <a:spLocks noGrp="1" noChangeArrowheads="1"/>
          </p:cNvSpPr>
          <p:nvPr>
            <p:ph type="body" idx="1"/>
          </p:nvPr>
        </p:nvSpPr>
        <p:spPr>
          <a:xfrm>
            <a:off x="381000" y="1371600"/>
            <a:ext cx="8763000" cy="4114800"/>
          </a:xfrm>
        </p:spPr>
        <p:txBody>
          <a:bodyPr/>
          <a:lstStyle/>
          <a:p>
            <a:r>
              <a:rPr lang="en-US" dirty="0" err="1" smtClean="0"/>
              <a:t>Php</a:t>
            </a:r>
            <a:r>
              <a:rPr lang="en-US" dirty="0" smtClean="0"/>
              <a:t> 4:8 Finally, brethren, whatsoever things are true, whatsoever things are honest, whatsoever things are just, whatsoever things are pure, whatsoever things are lovely, whatsoever things are of good report; if there be any virtue, and if there be any praise, </a:t>
            </a:r>
            <a:r>
              <a:rPr lang="en-US" u="sng" dirty="0" smtClean="0"/>
              <a:t>think on these things</a:t>
            </a:r>
            <a:r>
              <a:rPr lang="en-US"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5" name="TextBox 4"/>
          <p:cNvSpPr txBox="1"/>
          <p:nvPr/>
        </p:nvSpPr>
        <p:spPr>
          <a:xfrm>
            <a:off x="2971800" y="2743200"/>
            <a:ext cx="5867400" cy="707886"/>
          </a:xfrm>
          <a:prstGeom prst="rect">
            <a:avLst/>
          </a:prstGeom>
          <a:noFill/>
        </p:spPr>
        <p:txBody>
          <a:bodyPr wrap="square" rtlCol="0">
            <a:spAutoFit/>
          </a:bodyPr>
          <a:lstStyle/>
          <a:p>
            <a:r>
              <a:rPr lang="en-US" sz="4000" b="1" dirty="0" smtClean="0">
                <a:solidFill>
                  <a:schemeClr val="bg1"/>
                </a:solidFill>
              </a:rPr>
              <a:t>Name IT and Claim IT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447800"/>
            <a:ext cx="8458200" cy="4114800"/>
          </a:xfrm>
        </p:spPr>
        <p:txBody>
          <a:bodyPr/>
          <a:lstStyle/>
          <a:p>
            <a:r>
              <a:rPr lang="en-US" dirty="0" err="1" smtClean="0"/>
              <a:t>Joh</a:t>
            </a:r>
            <a:r>
              <a:rPr lang="en-US" dirty="0" smtClean="0"/>
              <a:t> 14:27 Peace I leave with you, my peace </a:t>
            </a:r>
            <a:r>
              <a:rPr lang="en-US" u="sng" dirty="0" smtClean="0"/>
              <a:t>I give unto you</a:t>
            </a:r>
            <a:r>
              <a:rPr lang="en-US" dirty="0" smtClean="0"/>
              <a:t>: not as the world </a:t>
            </a:r>
            <a:r>
              <a:rPr lang="en-US" dirty="0" err="1" smtClean="0"/>
              <a:t>giveth</a:t>
            </a:r>
            <a:r>
              <a:rPr lang="en-US" dirty="0" smtClean="0"/>
              <a:t>, give I unto you. </a:t>
            </a:r>
            <a:r>
              <a:rPr lang="en-US" u="sng" dirty="0" smtClean="0"/>
              <a:t>Let</a:t>
            </a:r>
            <a:r>
              <a:rPr lang="en-US" dirty="0" smtClean="0"/>
              <a:t> not your heart be troubled, neither </a:t>
            </a:r>
            <a:r>
              <a:rPr lang="en-US" u="sng" dirty="0" smtClean="0"/>
              <a:t>let</a:t>
            </a:r>
            <a:r>
              <a:rPr lang="en-US" dirty="0" smtClean="0"/>
              <a:t> it be afraid.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5" name="TextBox 4"/>
          <p:cNvSpPr txBox="1"/>
          <p:nvPr/>
        </p:nvSpPr>
        <p:spPr>
          <a:xfrm>
            <a:off x="457200" y="990600"/>
            <a:ext cx="8001000" cy="707886"/>
          </a:xfrm>
          <a:prstGeom prst="rect">
            <a:avLst/>
          </a:prstGeom>
          <a:noFill/>
        </p:spPr>
        <p:txBody>
          <a:bodyPr wrap="square" rtlCol="0">
            <a:spAutoFit/>
          </a:bodyPr>
          <a:lstStyle/>
          <a:p>
            <a:r>
              <a:rPr lang="en-US" sz="4000" dirty="0" smtClean="0">
                <a:solidFill>
                  <a:schemeClr val="bg1"/>
                </a:solidFill>
              </a:rPr>
              <a:t>Two “lets” demonstrating our choice:</a:t>
            </a:r>
          </a:p>
        </p:txBody>
      </p:sp>
      <p:sp>
        <p:nvSpPr>
          <p:cNvPr id="4" name="TextBox 3"/>
          <p:cNvSpPr txBox="1"/>
          <p:nvPr/>
        </p:nvSpPr>
        <p:spPr>
          <a:xfrm>
            <a:off x="2971800" y="1828800"/>
            <a:ext cx="5867400" cy="3170099"/>
          </a:xfrm>
          <a:prstGeom prst="rect">
            <a:avLst/>
          </a:prstGeom>
          <a:noFill/>
        </p:spPr>
        <p:txBody>
          <a:bodyPr wrap="square" rtlCol="0">
            <a:spAutoFit/>
          </a:bodyPr>
          <a:lstStyle/>
          <a:p>
            <a:r>
              <a:rPr lang="en-US" sz="4000" dirty="0" smtClean="0">
                <a:solidFill>
                  <a:schemeClr val="bg1"/>
                </a:solidFill>
              </a:rPr>
              <a:t>It is our choice as to whether or not our hearts are troubled.</a:t>
            </a:r>
          </a:p>
          <a:p>
            <a:r>
              <a:rPr lang="en-US" sz="4000" dirty="0" smtClean="0">
                <a:solidFill>
                  <a:schemeClr val="bg1"/>
                </a:solidFill>
              </a:rPr>
              <a:t>It is our choice whether or not our hearts are afraid.</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5" name="TextBox 4"/>
          <p:cNvSpPr txBox="1"/>
          <p:nvPr/>
        </p:nvSpPr>
        <p:spPr>
          <a:xfrm>
            <a:off x="457200" y="990600"/>
            <a:ext cx="8001000" cy="707886"/>
          </a:xfrm>
          <a:prstGeom prst="rect">
            <a:avLst/>
          </a:prstGeom>
          <a:noFill/>
        </p:spPr>
        <p:txBody>
          <a:bodyPr wrap="square" rtlCol="0">
            <a:spAutoFit/>
          </a:bodyPr>
          <a:lstStyle/>
          <a:p>
            <a:r>
              <a:rPr lang="en-US" sz="4000" dirty="0" smtClean="0">
                <a:solidFill>
                  <a:schemeClr val="bg1"/>
                </a:solidFill>
              </a:rPr>
              <a:t>Claiming what’s already yours:</a:t>
            </a:r>
          </a:p>
        </p:txBody>
      </p:sp>
      <p:sp>
        <p:nvSpPr>
          <p:cNvPr id="4" name="TextBox 3"/>
          <p:cNvSpPr txBox="1"/>
          <p:nvPr/>
        </p:nvSpPr>
        <p:spPr>
          <a:xfrm>
            <a:off x="2971800" y="1828800"/>
            <a:ext cx="5867400" cy="3170099"/>
          </a:xfrm>
          <a:prstGeom prst="rect">
            <a:avLst/>
          </a:prstGeom>
          <a:noFill/>
        </p:spPr>
        <p:txBody>
          <a:bodyPr wrap="square" rtlCol="0">
            <a:spAutoFit/>
          </a:bodyPr>
          <a:lstStyle/>
          <a:p>
            <a:r>
              <a:rPr lang="en-US" sz="4000" dirty="0" smtClean="0">
                <a:solidFill>
                  <a:schemeClr val="bg1"/>
                </a:solidFill>
              </a:rPr>
              <a:t>Jesus said He has </a:t>
            </a:r>
            <a:r>
              <a:rPr lang="en-US" sz="4000" u="sng" dirty="0" smtClean="0">
                <a:solidFill>
                  <a:schemeClr val="bg1"/>
                </a:solidFill>
              </a:rPr>
              <a:t>given</a:t>
            </a:r>
            <a:r>
              <a:rPr lang="en-US" sz="4000" dirty="0" smtClean="0">
                <a:solidFill>
                  <a:schemeClr val="bg1"/>
                </a:solidFill>
              </a:rPr>
              <a:t> His peace.</a:t>
            </a:r>
          </a:p>
          <a:p>
            <a:r>
              <a:rPr lang="en-US" sz="4000" dirty="0" smtClean="0">
                <a:solidFill>
                  <a:schemeClr val="bg1"/>
                </a:solidFill>
              </a:rPr>
              <a:t>Faith claims what God has given even when we do not see or feel it.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447800"/>
            <a:ext cx="8458200" cy="4114800"/>
          </a:xfrm>
        </p:spPr>
        <p:txBody>
          <a:bodyPr/>
          <a:lstStyle/>
          <a:p>
            <a:r>
              <a:rPr lang="en-US" dirty="0" smtClean="0"/>
              <a:t>2Ti 1:7 For God </a:t>
            </a:r>
            <a:r>
              <a:rPr lang="en-US" u="sng" dirty="0" smtClean="0"/>
              <a:t>hath not given</a:t>
            </a:r>
            <a:r>
              <a:rPr lang="en-US" dirty="0" smtClean="0"/>
              <a:t> us the spirit of fear; but of power, and of love, and of a sound mind.</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971800" y="2362200"/>
            <a:ext cx="5867400" cy="1938992"/>
          </a:xfrm>
          <a:prstGeom prst="rect">
            <a:avLst/>
          </a:prstGeom>
          <a:noFill/>
        </p:spPr>
        <p:txBody>
          <a:bodyPr wrap="square" rtlCol="0">
            <a:spAutoFit/>
          </a:bodyPr>
          <a:lstStyle/>
          <a:p>
            <a:r>
              <a:rPr lang="en-US" sz="4000" dirty="0" smtClean="0">
                <a:solidFill>
                  <a:schemeClr val="bg1"/>
                </a:solidFill>
              </a:rPr>
              <a:t>Sound Mind: </a:t>
            </a:r>
            <a:r>
              <a:rPr lang="en-US" sz="4000" i="1" dirty="0" err="1" smtClean="0">
                <a:solidFill>
                  <a:schemeClr val="bg1"/>
                </a:solidFill>
              </a:rPr>
              <a:t>sōphronismos</a:t>
            </a:r>
            <a:r>
              <a:rPr lang="en-US" sz="4000" i="1" dirty="0" smtClean="0">
                <a:solidFill>
                  <a:schemeClr val="bg1"/>
                </a:solidFill>
              </a:rPr>
              <a:t> </a:t>
            </a:r>
            <a:r>
              <a:rPr lang="en-US" sz="4000" dirty="0" smtClean="0">
                <a:solidFill>
                  <a:schemeClr val="bg1"/>
                </a:solidFill>
              </a:rPr>
              <a:t>- discipline, self control</a:t>
            </a:r>
          </a:p>
          <a:p>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971800" y="1905000"/>
            <a:ext cx="5867400" cy="3170099"/>
          </a:xfrm>
          <a:prstGeom prst="rect">
            <a:avLst/>
          </a:prstGeom>
          <a:noFill/>
        </p:spPr>
        <p:txBody>
          <a:bodyPr wrap="square" rtlCol="0">
            <a:spAutoFit/>
          </a:bodyPr>
          <a:lstStyle/>
          <a:p>
            <a:r>
              <a:rPr lang="en-US" sz="4000" dirty="0" smtClean="0">
                <a:solidFill>
                  <a:schemeClr val="bg1"/>
                </a:solidFill>
              </a:rPr>
              <a:t>There are things God </a:t>
            </a:r>
            <a:r>
              <a:rPr lang="en-US" sz="4000" u="sng" dirty="0" smtClean="0">
                <a:solidFill>
                  <a:schemeClr val="bg1"/>
                </a:solidFill>
              </a:rPr>
              <a:t>has</a:t>
            </a:r>
            <a:r>
              <a:rPr lang="en-US" sz="4000" dirty="0" smtClean="0">
                <a:solidFill>
                  <a:schemeClr val="bg1"/>
                </a:solidFill>
              </a:rPr>
              <a:t> given and things that He </a:t>
            </a:r>
            <a:r>
              <a:rPr lang="en-US" sz="4000" u="sng" dirty="0" smtClean="0">
                <a:solidFill>
                  <a:schemeClr val="bg1"/>
                </a:solidFill>
              </a:rPr>
              <a:t>has not</a:t>
            </a:r>
            <a:r>
              <a:rPr lang="en-US" sz="4000" dirty="0" smtClean="0">
                <a:solidFill>
                  <a:schemeClr val="bg1"/>
                </a:solidFill>
              </a:rPr>
              <a:t> given. We must be careful not to claim things that He has not given to us.</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762000"/>
            <a:ext cx="8458200" cy="4114800"/>
          </a:xfrm>
        </p:spPr>
        <p:txBody>
          <a:bodyPr/>
          <a:lstStyle/>
          <a:p>
            <a:r>
              <a:rPr lang="en-US" dirty="0" smtClean="0"/>
              <a:t>Mar 11:22 And Jesus answering </a:t>
            </a:r>
            <a:r>
              <a:rPr lang="en-US" dirty="0" err="1" smtClean="0"/>
              <a:t>saith</a:t>
            </a:r>
            <a:r>
              <a:rPr lang="en-US" dirty="0" smtClean="0"/>
              <a:t> unto them, Have faith in God. </a:t>
            </a:r>
          </a:p>
          <a:p>
            <a:r>
              <a:rPr lang="en-US" dirty="0" smtClean="0"/>
              <a:t>Mar 11:23 For verily I say unto you, That whosoever shall say unto this mountain, Be thou removed, and be thou cast into the sea; and shall not doubt in his heart, but shall believe that those things which he </a:t>
            </a:r>
            <a:r>
              <a:rPr lang="en-US" dirty="0" err="1" smtClean="0"/>
              <a:t>saith</a:t>
            </a:r>
            <a:r>
              <a:rPr lang="en-US" dirty="0" smtClean="0"/>
              <a:t> shall come to pass; he shall have whatsoever he </a:t>
            </a:r>
            <a:r>
              <a:rPr lang="en-US" dirty="0" err="1" smtClean="0"/>
              <a:t>saith</a:t>
            </a:r>
            <a:r>
              <a:rPr lang="en-US"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1600200"/>
            <a:ext cx="8458200" cy="4114800"/>
          </a:xfrm>
        </p:spPr>
        <p:txBody>
          <a:bodyPr/>
          <a:lstStyle/>
          <a:p>
            <a:r>
              <a:rPr lang="en-US" dirty="0" smtClean="0"/>
              <a:t>Mar 11:24 Therefore I say unto you, What things </a:t>
            </a:r>
            <a:r>
              <a:rPr lang="en-US" i="0" dirty="0" smtClean="0"/>
              <a:t>[name what you want] </a:t>
            </a:r>
            <a:r>
              <a:rPr lang="en-US" dirty="0" err="1" smtClean="0"/>
              <a:t>soever</a:t>
            </a:r>
            <a:r>
              <a:rPr lang="en-US" dirty="0" smtClean="0"/>
              <a:t> ye desire, when ye pray, believe that ye </a:t>
            </a:r>
            <a:r>
              <a:rPr lang="en-US" u="sng" dirty="0" smtClean="0"/>
              <a:t>receive</a:t>
            </a:r>
            <a:r>
              <a:rPr lang="en-US" dirty="0" smtClean="0"/>
              <a:t> them, and ye shall </a:t>
            </a:r>
            <a:r>
              <a:rPr lang="en-US" u="sng" dirty="0" smtClean="0"/>
              <a:t>have</a:t>
            </a:r>
            <a:r>
              <a:rPr lang="en-US" dirty="0" smtClean="0"/>
              <a:t> them.</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09600" y="685800"/>
            <a:ext cx="7772400" cy="4114800"/>
          </a:xfrm>
        </p:spPr>
        <p:txBody>
          <a:bodyPr/>
          <a:lstStyle/>
          <a:p>
            <a:r>
              <a:rPr lang="en-US" dirty="0" err="1" smtClean="0"/>
              <a:t>Jdg</a:t>
            </a:r>
            <a:r>
              <a:rPr lang="en-US" dirty="0" smtClean="0"/>
              <a:t> 6:24 Then Gideon built an altar there unto the LORD, and called it </a:t>
            </a:r>
            <a:r>
              <a:rPr lang="en-US" u="sng" dirty="0" err="1" smtClean="0"/>
              <a:t>Jehovahshalom</a:t>
            </a:r>
            <a:r>
              <a:rPr lang="en-US" dirty="0" smtClean="0"/>
              <a:t>: unto this day it is yet in </a:t>
            </a:r>
            <a:r>
              <a:rPr lang="en-US" dirty="0" err="1" smtClean="0"/>
              <a:t>Ophrah</a:t>
            </a:r>
            <a:r>
              <a:rPr lang="en-US" dirty="0" smtClean="0"/>
              <a:t> of the </a:t>
            </a:r>
            <a:r>
              <a:rPr lang="en-US" dirty="0" err="1" smtClean="0"/>
              <a:t>Abiezrites</a:t>
            </a:r>
            <a:r>
              <a:rPr lang="en-US"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1371600"/>
            <a:ext cx="8458200" cy="4114800"/>
          </a:xfrm>
        </p:spPr>
        <p:txBody>
          <a:bodyPr/>
          <a:lstStyle/>
          <a:p>
            <a:r>
              <a:rPr lang="en-US" dirty="0" smtClean="0"/>
              <a:t>1Jn 5:14 And this is the confidence that we have in him, that, if we ask any thing according to his will, he </a:t>
            </a:r>
            <a:r>
              <a:rPr lang="en-US" dirty="0" err="1" smtClean="0"/>
              <a:t>heareth</a:t>
            </a:r>
            <a:r>
              <a:rPr lang="en-US" dirty="0" smtClean="0"/>
              <a:t> us:</a:t>
            </a:r>
          </a:p>
          <a:p>
            <a:r>
              <a:rPr lang="en-US" dirty="0" smtClean="0"/>
              <a:t>1Jn 5:15 And if we know that he hear us, </a:t>
            </a:r>
            <a:r>
              <a:rPr lang="en-US" u="sng" dirty="0" smtClean="0"/>
              <a:t>whatsoever</a:t>
            </a:r>
            <a:r>
              <a:rPr lang="en-US" dirty="0" smtClean="0"/>
              <a:t> </a:t>
            </a:r>
            <a:r>
              <a:rPr lang="en-US" i="0" dirty="0" smtClean="0"/>
              <a:t>[name them] </a:t>
            </a:r>
            <a:r>
              <a:rPr lang="en-US" dirty="0" smtClean="0"/>
              <a:t>we ask, we know that we </a:t>
            </a:r>
            <a:r>
              <a:rPr lang="en-US" u="sng" dirty="0" smtClean="0"/>
              <a:t>have</a:t>
            </a:r>
            <a:r>
              <a:rPr lang="en-US" dirty="0" smtClean="0"/>
              <a:t> the petitions that we desired of him.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971800" y="1828800"/>
            <a:ext cx="5867400" cy="2554545"/>
          </a:xfrm>
          <a:prstGeom prst="rect">
            <a:avLst/>
          </a:prstGeom>
          <a:noFill/>
        </p:spPr>
        <p:txBody>
          <a:bodyPr wrap="square" rtlCol="0">
            <a:spAutoFit/>
          </a:bodyPr>
          <a:lstStyle/>
          <a:p>
            <a:r>
              <a:rPr lang="en-US" sz="4000" dirty="0" smtClean="0">
                <a:solidFill>
                  <a:schemeClr val="bg1"/>
                </a:solidFill>
              </a:rPr>
              <a:t>To have something simply means to take possession of it and to hold on to it. Basically, to claim it.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971800" y="1981200"/>
            <a:ext cx="5867400" cy="2554545"/>
          </a:xfrm>
          <a:prstGeom prst="rect">
            <a:avLst/>
          </a:prstGeom>
          <a:noFill/>
        </p:spPr>
        <p:txBody>
          <a:bodyPr wrap="square" rtlCol="0">
            <a:spAutoFit/>
          </a:bodyPr>
          <a:lstStyle/>
          <a:p>
            <a:r>
              <a:rPr lang="en-US" sz="4000" dirty="0" smtClean="0">
                <a:solidFill>
                  <a:schemeClr val="bg1"/>
                </a:solidFill>
              </a:rPr>
              <a:t>If you do not want anxiety then do not claim that you have anxiety. Instead claim peace.</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3400" y="1524000"/>
            <a:ext cx="8458200" cy="4114800"/>
          </a:xfrm>
        </p:spPr>
        <p:txBody>
          <a:bodyPr/>
          <a:lstStyle/>
          <a:p>
            <a:r>
              <a:rPr lang="en-US" dirty="0" err="1" smtClean="0"/>
              <a:t>Php</a:t>
            </a:r>
            <a:r>
              <a:rPr lang="en-US" dirty="0" smtClean="0"/>
              <a:t> 4:6 </a:t>
            </a:r>
            <a:r>
              <a:rPr lang="en-US" u="sng" dirty="0" smtClean="0"/>
              <a:t>Do not be anxious </a:t>
            </a:r>
            <a:r>
              <a:rPr lang="en-US" dirty="0" smtClean="0"/>
              <a:t>about anything, but in everything, by prayer and petition, with thanksgiving, present your requests to God.</a:t>
            </a:r>
          </a:p>
          <a:p>
            <a:r>
              <a:rPr lang="en-US" dirty="0" err="1" smtClean="0"/>
              <a:t>Php</a:t>
            </a:r>
            <a:r>
              <a:rPr lang="en-US" dirty="0" smtClean="0"/>
              <a:t> 4:7 And the peace of God, which transcends all understanding, will guard your hearts and your minds in Christ Jesus.  </a:t>
            </a:r>
            <a:endParaRPr lang="en-US" dirty="0"/>
          </a:p>
        </p:txBody>
      </p:sp>
      <p:sp>
        <p:nvSpPr>
          <p:cNvPr id="3" name="TextBox 2"/>
          <p:cNvSpPr txBox="1"/>
          <p:nvPr/>
        </p:nvSpPr>
        <p:spPr>
          <a:xfrm>
            <a:off x="1143000" y="685800"/>
            <a:ext cx="6096000" cy="584775"/>
          </a:xfrm>
          <a:prstGeom prst="rect">
            <a:avLst/>
          </a:prstGeom>
          <a:noFill/>
        </p:spPr>
        <p:txBody>
          <a:bodyPr wrap="square" rtlCol="0">
            <a:spAutoFit/>
          </a:bodyPr>
          <a:lstStyle/>
          <a:p>
            <a:pPr algn="ctr"/>
            <a:r>
              <a:rPr lang="en-US" sz="3200" b="1" dirty="0" smtClean="0">
                <a:solidFill>
                  <a:schemeClr val="bg1"/>
                </a:solidFill>
                <a:latin typeface="Bookman Old Style" pitchFamily="18" charset="0"/>
              </a:rPr>
              <a:t>New International Version</a:t>
            </a:r>
            <a:endParaRPr lang="en-US" sz="3200" b="1"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971800" y="2438400"/>
            <a:ext cx="5867400" cy="1938992"/>
          </a:xfrm>
          <a:prstGeom prst="rect">
            <a:avLst/>
          </a:prstGeom>
          <a:noFill/>
        </p:spPr>
        <p:txBody>
          <a:bodyPr wrap="square" rtlCol="0">
            <a:spAutoFit/>
          </a:bodyPr>
          <a:lstStyle/>
          <a:p>
            <a:r>
              <a:rPr lang="en-US" sz="4000" u="sng" dirty="0" smtClean="0">
                <a:solidFill>
                  <a:schemeClr val="bg1"/>
                </a:solidFill>
              </a:rPr>
              <a:t>Name</a:t>
            </a:r>
            <a:r>
              <a:rPr lang="en-US" sz="4000" dirty="0" smtClean="0">
                <a:solidFill>
                  <a:schemeClr val="bg1"/>
                </a:solidFill>
              </a:rPr>
              <a:t> what you want in order to </a:t>
            </a:r>
            <a:r>
              <a:rPr lang="en-US" sz="4000" u="sng" dirty="0" smtClean="0">
                <a:solidFill>
                  <a:schemeClr val="bg1"/>
                </a:solidFill>
              </a:rPr>
              <a:t>claim</a:t>
            </a:r>
            <a:r>
              <a:rPr lang="en-US" sz="4000" dirty="0" smtClean="0">
                <a:solidFill>
                  <a:schemeClr val="bg1"/>
                </a:solidFill>
              </a:rPr>
              <a:t> what you want.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447800"/>
            <a:ext cx="8458200" cy="4114800"/>
          </a:xfrm>
        </p:spPr>
        <p:txBody>
          <a:bodyPr/>
          <a:lstStyle/>
          <a:p>
            <a:r>
              <a:rPr lang="en-US" dirty="0" err="1" smtClean="0"/>
              <a:t>Jdg</a:t>
            </a:r>
            <a:r>
              <a:rPr lang="en-US" dirty="0" smtClean="0"/>
              <a:t> 6:24 Then Gideon built an altar there unto the LORD, and </a:t>
            </a:r>
            <a:r>
              <a:rPr lang="en-US" u="sng" dirty="0" smtClean="0"/>
              <a:t>called it </a:t>
            </a:r>
            <a:r>
              <a:rPr lang="en-US" u="sng" dirty="0" err="1" smtClean="0"/>
              <a:t>Jehovahshalom</a:t>
            </a:r>
            <a:r>
              <a:rPr lang="en-US" dirty="0" smtClean="0"/>
              <a:t>: unto this day it is yet in </a:t>
            </a:r>
            <a:r>
              <a:rPr lang="en-US" dirty="0" err="1" smtClean="0"/>
              <a:t>Ophrah</a:t>
            </a:r>
            <a:r>
              <a:rPr lang="en-US" dirty="0" smtClean="0"/>
              <a:t> of the </a:t>
            </a:r>
            <a:r>
              <a:rPr lang="en-US" dirty="0" err="1" smtClean="0"/>
              <a:t>Abiezrites</a:t>
            </a:r>
            <a:r>
              <a:rPr lang="en-US" dirty="0" smtClean="0"/>
              <a:t>.</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971800" y="1828800"/>
            <a:ext cx="5867400" cy="3785652"/>
          </a:xfrm>
          <a:prstGeom prst="rect">
            <a:avLst/>
          </a:prstGeom>
          <a:noFill/>
        </p:spPr>
        <p:txBody>
          <a:bodyPr wrap="square" rtlCol="0">
            <a:spAutoFit/>
          </a:bodyPr>
          <a:lstStyle/>
          <a:p>
            <a:r>
              <a:rPr lang="en-US" sz="4000" dirty="0" smtClean="0">
                <a:solidFill>
                  <a:schemeClr val="bg1"/>
                </a:solidFill>
              </a:rPr>
              <a:t>Peace is a NAME.</a:t>
            </a:r>
          </a:p>
          <a:p>
            <a:r>
              <a:rPr lang="en-US" sz="4000" dirty="0" smtClean="0">
                <a:solidFill>
                  <a:schemeClr val="bg1"/>
                </a:solidFill>
              </a:rPr>
              <a:t>Call – Hebrew is “</a:t>
            </a:r>
            <a:r>
              <a:rPr lang="en-US" sz="4000" dirty="0" err="1" smtClean="0">
                <a:solidFill>
                  <a:schemeClr val="bg1"/>
                </a:solidFill>
              </a:rPr>
              <a:t>Qara</a:t>
            </a:r>
            <a:r>
              <a:rPr lang="en-US" sz="4000" dirty="0" smtClean="0">
                <a:solidFill>
                  <a:schemeClr val="bg1"/>
                </a:solidFill>
              </a:rPr>
              <a:t>'” which means “to call, </a:t>
            </a:r>
            <a:r>
              <a:rPr lang="en-US" sz="4000" u="sng" dirty="0" smtClean="0">
                <a:solidFill>
                  <a:schemeClr val="bg1"/>
                </a:solidFill>
              </a:rPr>
              <a:t>name</a:t>
            </a:r>
            <a:r>
              <a:rPr lang="en-US" sz="4000" dirty="0" smtClean="0">
                <a:solidFill>
                  <a:schemeClr val="bg1"/>
                </a:solidFill>
              </a:rPr>
              <a:t>, give name to, call by”</a:t>
            </a:r>
          </a:p>
          <a:p>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990600"/>
            <a:ext cx="8458200" cy="5016758"/>
          </a:xfrm>
          <a:prstGeom prst="rect">
            <a:avLst/>
          </a:prstGeom>
          <a:noFill/>
        </p:spPr>
        <p:txBody>
          <a:bodyPr wrap="square" rtlCol="0">
            <a:spAutoFit/>
          </a:bodyPr>
          <a:lstStyle/>
          <a:p>
            <a:r>
              <a:rPr lang="en-US" sz="3200" dirty="0" smtClean="0">
                <a:solidFill>
                  <a:schemeClr val="bg1"/>
                </a:solidFill>
              </a:rPr>
              <a:t>The third requisite of true prayer is, </a:t>
            </a:r>
            <a:r>
              <a:rPr lang="en-US" sz="3200" b="1" dirty="0" smtClean="0">
                <a:solidFill>
                  <a:schemeClr val="bg1"/>
                </a:solidFill>
              </a:rPr>
              <a:t>that one must </a:t>
            </a:r>
            <a:r>
              <a:rPr lang="en-US" sz="3200" b="1" u="sng" dirty="0" smtClean="0">
                <a:solidFill>
                  <a:schemeClr val="bg1"/>
                </a:solidFill>
              </a:rPr>
              <a:t>name</a:t>
            </a:r>
            <a:r>
              <a:rPr lang="en-US" sz="3200" b="1" dirty="0" smtClean="0">
                <a:solidFill>
                  <a:schemeClr val="bg1"/>
                </a:solidFill>
              </a:rPr>
              <a:t> definitely something that he brings to God or for which he prays</a:t>
            </a:r>
            <a:r>
              <a:rPr lang="en-US" sz="3200" dirty="0" smtClean="0">
                <a:solidFill>
                  <a:schemeClr val="bg1"/>
                </a:solidFill>
              </a:rPr>
              <a:t>; as for strong faith, for love, </a:t>
            </a:r>
            <a:r>
              <a:rPr lang="en-US" sz="3200" b="1" dirty="0" smtClean="0">
                <a:solidFill>
                  <a:schemeClr val="bg1"/>
                </a:solidFill>
              </a:rPr>
              <a:t>for peace</a:t>
            </a:r>
            <a:r>
              <a:rPr lang="en-US" sz="3200" dirty="0" smtClean="0">
                <a:solidFill>
                  <a:schemeClr val="bg1"/>
                </a:solidFill>
              </a:rPr>
              <a:t>, and for the comfort of his neighbor. One must actually set forth the petitions; just as the Lord's Prayer presents seven petitions. This is what Christ means by the words: "If ye shall ask anything of the Father." "Anything," that is, whatever you are in need of. (Exposition of The Lord's Prayer)</a:t>
            </a:r>
            <a:endParaRPr lang="en-US" sz="3200" dirty="0">
              <a:solidFill>
                <a:schemeClr val="bg1"/>
              </a:solidFill>
            </a:endParaRPr>
          </a:p>
        </p:txBody>
      </p:sp>
      <p:sp>
        <p:nvSpPr>
          <p:cNvPr id="5" name="TextBox 4"/>
          <p:cNvSpPr txBox="1"/>
          <p:nvPr/>
        </p:nvSpPr>
        <p:spPr>
          <a:xfrm>
            <a:off x="1371600" y="228600"/>
            <a:ext cx="6096000" cy="584775"/>
          </a:xfrm>
          <a:prstGeom prst="rect">
            <a:avLst/>
          </a:prstGeom>
          <a:noFill/>
        </p:spPr>
        <p:txBody>
          <a:bodyPr wrap="square" rtlCol="0">
            <a:spAutoFit/>
          </a:bodyPr>
          <a:lstStyle/>
          <a:p>
            <a:pPr algn="ctr"/>
            <a:r>
              <a:rPr lang="en-US" sz="3200" b="1" dirty="0" smtClean="0">
                <a:latin typeface="Bookman Old Style" pitchFamily="18" charset="0"/>
              </a:rPr>
              <a:t>Martin Luther</a:t>
            </a:r>
            <a:endParaRPr lang="en-US" sz="3200" b="1" dirty="0">
              <a:latin typeface="Bookman Old Style"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1295400"/>
            <a:ext cx="8458200" cy="3539430"/>
          </a:xfrm>
          <a:prstGeom prst="rect">
            <a:avLst/>
          </a:prstGeom>
          <a:noFill/>
        </p:spPr>
        <p:txBody>
          <a:bodyPr wrap="square" rtlCol="0">
            <a:spAutoFit/>
          </a:bodyPr>
          <a:lstStyle/>
          <a:p>
            <a:r>
              <a:rPr lang="en-US" sz="3200" dirty="0" smtClean="0">
                <a:solidFill>
                  <a:schemeClr val="bg1"/>
                </a:solidFill>
              </a:rPr>
              <a:t>Just so far as the faith and the asking is definite, so also will the answer be. The giving is not to be something other than the things prayed for, but the actual things sought and </a:t>
            </a:r>
            <a:r>
              <a:rPr lang="en-US" sz="3200" u="sng" dirty="0" smtClean="0">
                <a:solidFill>
                  <a:schemeClr val="bg1"/>
                </a:solidFill>
              </a:rPr>
              <a:t>named</a:t>
            </a:r>
            <a:r>
              <a:rPr lang="en-US" sz="3200" dirty="0" smtClean="0">
                <a:solidFill>
                  <a:schemeClr val="bg1"/>
                </a:solidFill>
              </a:rPr>
              <a:t>. "He shall have whatsoever he </a:t>
            </a:r>
            <a:r>
              <a:rPr lang="en-US" sz="3200" dirty="0" err="1" smtClean="0">
                <a:solidFill>
                  <a:schemeClr val="bg1"/>
                </a:solidFill>
              </a:rPr>
              <a:t>saith</a:t>
            </a:r>
            <a:r>
              <a:rPr lang="en-US" sz="3200" dirty="0" smtClean="0">
                <a:solidFill>
                  <a:schemeClr val="bg1"/>
                </a:solidFill>
              </a:rPr>
              <a:t>." It is all imperative, "He shall have." The granting is to be unlimited, both in quality and in quantity. (The Necessity of Prayer)</a:t>
            </a:r>
            <a:endParaRPr lang="en-US" sz="3200" dirty="0">
              <a:solidFill>
                <a:schemeClr val="bg1"/>
              </a:solidFill>
            </a:endParaRPr>
          </a:p>
        </p:txBody>
      </p:sp>
      <p:sp>
        <p:nvSpPr>
          <p:cNvPr id="5" name="TextBox 4"/>
          <p:cNvSpPr txBox="1"/>
          <p:nvPr/>
        </p:nvSpPr>
        <p:spPr>
          <a:xfrm>
            <a:off x="1371600" y="228600"/>
            <a:ext cx="6096000" cy="584775"/>
          </a:xfrm>
          <a:prstGeom prst="rect">
            <a:avLst/>
          </a:prstGeom>
          <a:noFill/>
        </p:spPr>
        <p:txBody>
          <a:bodyPr wrap="square" rtlCol="0">
            <a:spAutoFit/>
          </a:bodyPr>
          <a:lstStyle/>
          <a:p>
            <a:pPr algn="ctr"/>
            <a:r>
              <a:rPr lang="en-US" sz="3200" b="1" dirty="0" smtClean="0">
                <a:latin typeface="Bookman Old Style" pitchFamily="18" charset="0"/>
              </a:rPr>
              <a:t>Edward M. Bounds</a:t>
            </a:r>
            <a:endParaRPr lang="en-US" sz="3200" b="1" dirty="0">
              <a:latin typeface="Bookman Old Styl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762000"/>
            <a:ext cx="8458200" cy="4114800"/>
          </a:xfrm>
        </p:spPr>
        <p:txBody>
          <a:bodyPr/>
          <a:lstStyle/>
          <a:p>
            <a:r>
              <a:rPr lang="en-US" dirty="0" smtClean="0"/>
              <a:t>Then Gideon built an altar there to the LORD and </a:t>
            </a:r>
            <a:r>
              <a:rPr lang="en-US" u="sng" dirty="0" smtClean="0"/>
              <a:t>named it </a:t>
            </a:r>
            <a:r>
              <a:rPr lang="en-US" dirty="0" smtClean="0"/>
              <a:t>The LORD is Peace. To this day it is still in </a:t>
            </a:r>
            <a:r>
              <a:rPr lang="en-US" dirty="0" err="1" smtClean="0"/>
              <a:t>Ophrah</a:t>
            </a:r>
            <a:r>
              <a:rPr lang="en-US" dirty="0" smtClean="0"/>
              <a:t> of the </a:t>
            </a:r>
            <a:r>
              <a:rPr lang="en-US" dirty="0" err="1" smtClean="0"/>
              <a:t>Abiezrites</a:t>
            </a:r>
            <a:r>
              <a:rPr lang="en-US" dirty="0" smtClean="0"/>
              <a:t>. (New American Standard)</a:t>
            </a:r>
          </a:p>
          <a:p>
            <a:r>
              <a:rPr lang="en-US" dirty="0" smtClean="0"/>
              <a:t>And Gideon built an altar to the LORD there and </a:t>
            </a:r>
            <a:r>
              <a:rPr lang="en-US" u="sng" dirty="0" smtClean="0"/>
              <a:t>named it </a:t>
            </a:r>
            <a:r>
              <a:rPr lang="en-US" dirty="0" smtClean="0"/>
              <a:t>"The LORD Is Peace." The altar remains in </a:t>
            </a:r>
            <a:r>
              <a:rPr lang="en-US" dirty="0" err="1" smtClean="0"/>
              <a:t>Ophrah</a:t>
            </a:r>
            <a:r>
              <a:rPr lang="en-US" dirty="0" smtClean="0"/>
              <a:t> in the land of the clan of </a:t>
            </a:r>
            <a:r>
              <a:rPr lang="en-US" dirty="0" err="1" smtClean="0"/>
              <a:t>Abiezer</a:t>
            </a:r>
            <a:r>
              <a:rPr lang="en-US" dirty="0" smtClean="0"/>
              <a:t> to this day. (New Living Translation)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09600" y="381000"/>
            <a:ext cx="7772400" cy="4114800"/>
          </a:xfrm>
        </p:spPr>
        <p:txBody>
          <a:bodyPr/>
          <a:lstStyle/>
          <a:p>
            <a:r>
              <a:rPr lang="en-US" dirty="0" smtClean="0"/>
              <a:t>Isa 48:17 Thus </a:t>
            </a:r>
            <a:r>
              <a:rPr lang="en-US" dirty="0" err="1" smtClean="0"/>
              <a:t>saith</a:t>
            </a:r>
            <a:r>
              <a:rPr lang="en-US" dirty="0" smtClean="0"/>
              <a:t> the LORD, thy Redeemer, the Holy One of Israel; I am the LORD thy God which </a:t>
            </a:r>
            <a:r>
              <a:rPr lang="en-US" dirty="0" err="1" smtClean="0"/>
              <a:t>teacheth</a:t>
            </a:r>
            <a:r>
              <a:rPr lang="en-US" dirty="0" smtClean="0"/>
              <a:t> thee to profit, which </a:t>
            </a:r>
            <a:r>
              <a:rPr lang="en-US" dirty="0" err="1" smtClean="0"/>
              <a:t>leadeth</a:t>
            </a:r>
            <a:r>
              <a:rPr lang="en-US" dirty="0" smtClean="0"/>
              <a:t> thee by the way that thou </a:t>
            </a:r>
            <a:r>
              <a:rPr lang="en-US" dirty="0" err="1" smtClean="0"/>
              <a:t>shouldest</a:t>
            </a:r>
            <a:r>
              <a:rPr lang="en-US" dirty="0" smtClean="0"/>
              <a:t> go.</a:t>
            </a:r>
          </a:p>
          <a:p>
            <a:r>
              <a:rPr lang="en-US" dirty="0" smtClean="0"/>
              <a:t>Isa 48:18 O that thou </a:t>
            </a:r>
            <a:r>
              <a:rPr lang="en-US" dirty="0" err="1" smtClean="0"/>
              <a:t>hadst</a:t>
            </a:r>
            <a:r>
              <a:rPr lang="en-US" dirty="0" smtClean="0"/>
              <a:t> hearkened to my commandments! </a:t>
            </a:r>
            <a:r>
              <a:rPr lang="en-US" u="sng" dirty="0" smtClean="0"/>
              <a:t>then had thy peace been as a river</a:t>
            </a:r>
            <a:r>
              <a:rPr lang="en-US" dirty="0" smtClean="0"/>
              <a:t>, and thy righteousness as the waves of the sea:</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447800"/>
            <a:ext cx="8458200" cy="4114800"/>
          </a:xfrm>
        </p:spPr>
        <p:txBody>
          <a:bodyPr/>
          <a:lstStyle/>
          <a:p>
            <a:r>
              <a:rPr lang="en-US" dirty="0" smtClean="0"/>
              <a:t>So Gideon built an altar there to worship the LORD and </a:t>
            </a:r>
            <a:r>
              <a:rPr lang="en-US" u="sng" dirty="0" smtClean="0"/>
              <a:t>named it </a:t>
            </a:r>
            <a:r>
              <a:rPr lang="en-US" dirty="0" smtClean="0"/>
              <a:t>The LORD Is Peace. It still stands at </a:t>
            </a:r>
            <a:r>
              <a:rPr lang="en-US" dirty="0" err="1" smtClean="0"/>
              <a:t>Ophrah</a:t>
            </a:r>
            <a:r>
              <a:rPr lang="en-US" dirty="0" smtClean="0"/>
              <a:t>, where the </a:t>
            </a:r>
            <a:r>
              <a:rPr lang="en-US" dirty="0" err="1" smtClean="0"/>
              <a:t>Abiezrites</a:t>
            </a:r>
            <a:r>
              <a:rPr lang="en-US" dirty="0" smtClean="0"/>
              <a:t> live. (New Century Version)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5" name="TextBox 4"/>
          <p:cNvSpPr txBox="1"/>
          <p:nvPr/>
        </p:nvSpPr>
        <p:spPr>
          <a:xfrm>
            <a:off x="2971800" y="2743200"/>
            <a:ext cx="5867400" cy="707886"/>
          </a:xfrm>
          <a:prstGeom prst="rect">
            <a:avLst/>
          </a:prstGeom>
          <a:noFill/>
        </p:spPr>
        <p:txBody>
          <a:bodyPr wrap="square" rtlCol="0">
            <a:spAutoFit/>
          </a:bodyPr>
          <a:lstStyle/>
          <a:p>
            <a:r>
              <a:rPr lang="en-US" sz="4000" b="1" dirty="0" smtClean="0">
                <a:solidFill>
                  <a:schemeClr val="bg1"/>
                </a:solidFill>
              </a:rPr>
              <a:t>Name IT and Claim IT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609600"/>
            <a:ext cx="7772400" cy="6248400"/>
          </a:xfrm>
        </p:spPr>
        <p:txBody>
          <a:bodyPr/>
          <a:lstStyle/>
          <a:p>
            <a:r>
              <a:rPr lang="en-US" dirty="0" smtClean="0"/>
              <a:t>Isa 26:3 Thou wilt keep him in perfect peace, </a:t>
            </a:r>
            <a:r>
              <a:rPr lang="en-US" u="sng" dirty="0" smtClean="0"/>
              <a:t>whose mind is stayed on thee</a:t>
            </a:r>
            <a:r>
              <a:rPr lang="en-US" dirty="0" smtClean="0"/>
              <a:t>: because he </a:t>
            </a:r>
            <a:r>
              <a:rPr lang="en-US" dirty="0" err="1" smtClean="0"/>
              <a:t>trusteth</a:t>
            </a:r>
            <a:r>
              <a:rPr lang="en-US" dirty="0" smtClean="0"/>
              <a:t> in thee.</a:t>
            </a:r>
          </a:p>
          <a:p>
            <a:r>
              <a:rPr lang="en-US" dirty="0" smtClean="0"/>
              <a:t>Isa 26:4 Trust ye in the LORD for ever: for in the LORD JEHOVAH is everlasting strength:</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447800"/>
            <a:ext cx="8458200" cy="4114800"/>
          </a:xfrm>
        </p:spPr>
        <p:txBody>
          <a:bodyPr/>
          <a:lstStyle/>
          <a:p>
            <a:r>
              <a:rPr lang="en-US" dirty="0" err="1" smtClean="0"/>
              <a:t>Joh</a:t>
            </a:r>
            <a:r>
              <a:rPr lang="en-US" dirty="0" smtClean="0"/>
              <a:t> </a:t>
            </a:r>
            <a:r>
              <a:rPr lang="en-US" dirty="0" smtClean="0"/>
              <a:t>14:27 Peace I leave with you, my peace </a:t>
            </a:r>
            <a:r>
              <a:rPr lang="en-US" u="sng" dirty="0" smtClean="0"/>
              <a:t>I give unto you</a:t>
            </a:r>
            <a:r>
              <a:rPr lang="en-US" dirty="0" smtClean="0"/>
              <a:t>: not as the world </a:t>
            </a:r>
            <a:r>
              <a:rPr lang="en-US" dirty="0" err="1" smtClean="0"/>
              <a:t>giveth</a:t>
            </a:r>
            <a:r>
              <a:rPr lang="en-US" dirty="0" smtClean="0"/>
              <a:t>, give I unto you. Let not your heart be troubled, neither let it be afraid. </a:t>
            </a:r>
          </a:p>
          <a:p>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228600"/>
            <a:ext cx="8839200" cy="4114800"/>
          </a:xfrm>
        </p:spPr>
        <p:txBody>
          <a:bodyPr/>
          <a:lstStyle/>
          <a:p>
            <a:r>
              <a:rPr lang="en-US" dirty="0" smtClean="0"/>
              <a:t>Rom 4:16 Therefore it is of faith, that it might be by grace; to the end the promise might be sure to all the seed; not to that only which is of the law, but to that also which is of the faith of Abraham; who is the father of us all, </a:t>
            </a:r>
          </a:p>
          <a:p>
            <a:r>
              <a:rPr lang="en-US" dirty="0" smtClean="0"/>
              <a:t>Rom 4:17 (As it is written, </a:t>
            </a:r>
            <a:r>
              <a:rPr lang="en-US" u="sng" dirty="0" smtClean="0"/>
              <a:t>I have made thee</a:t>
            </a:r>
            <a:r>
              <a:rPr lang="en-US" dirty="0" smtClean="0"/>
              <a:t> a father of many nations,) before him whom he believed, even God, who </a:t>
            </a:r>
            <a:r>
              <a:rPr lang="en-US" dirty="0" err="1" smtClean="0"/>
              <a:t>quickeneth</a:t>
            </a:r>
            <a:r>
              <a:rPr lang="en-US" dirty="0" smtClean="0"/>
              <a:t> the dead, and </a:t>
            </a:r>
            <a:r>
              <a:rPr lang="en-US" dirty="0" err="1" smtClean="0"/>
              <a:t>calleth</a:t>
            </a:r>
            <a:r>
              <a:rPr lang="en-US" dirty="0" smtClean="0"/>
              <a:t> those things which be not as though they were.</a:t>
            </a:r>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838200"/>
            <a:ext cx="8839200" cy="4114800"/>
          </a:xfrm>
        </p:spPr>
        <p:txBody>
          <a:bodyPr/>
          <a:lstStyle/>
          <a:p>
            <a:r>
              <a:rPr lang="en-US" dirty="0" smtClean="0"/>
              <a:t>Rom 4:18 Who against hope believed in hope, that he might become the father of many nations, according to that which was spoken, So shall thy seed be.</a:t>
            </a:r>
          </a:p>
          <a:p>
            <a:r>
              <a:rPr lang="en-US" dirty="0" smtClean="0"/>
              <a:t>Rom 4:19 And being not weak in faith, he considered not his own body now dead, when he was about an hundred years old, neither yet the deadness of Sara's womb:</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838200"/>
            <a:ext cx="8839200" cy="4114800"/>
          </a:xfrm>
        </p:spPr>
        <p:txBody>
          <a:bodyPr/>
          <a:lstStyle/>
          <a:p>
            <a:r>
              <a:rPr lang="en-US" dirty="0" smtClean="0"/>
              <a:t>Rom 4:20 He </a:t>
            </a:r>
            <a:r>
              <a:rPr lang="en-US" u="sng" dirty="0" smtClean="0"/>
              <a:t>staggered</a:t>
            </a:r>
            <a:r>
              <a:rPr lang="en-US" dirty="0" smtClean="0"/>
              <a:t> not at the promise of God through unbelief; but was strong in faith, giving glory to God;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895600" y="1295400"/>
            <a:ext cx="5867400" cy="4401205"/>
          </a:xfrm>
          <a:prstGeom prst="rect">
            <a:avLst/>
          </a:prstGeom>
          <a:noFill/>
        </p:spPr>
        <p:txBody>
          <a:bodyPr wrap="square" rtlCol="0">
            <a:spAutoFit/>
          </a:bodyPr>
          <a:lstStyle/>
          <a:p>
            <a:r>
              <a:rPr lang="en-US" sz="4000" dirty="0" smtClean="0">
                <a:solidFill>
                  <a:schemeClr val="bg1"/>
                </a:solidFill>
              </a:rPr>
              <a:t>“</a:t>
            </a:r>
            <a:r>
              <a:rPr lang="en-US" sz="4000" dirty="0" err="1" smtClean="0">
                <a:solidFill>
                  <a:schemeClr val="bg1"/>
                </a:solidFill>
              </a:rPr>
              <a:t>Calleth</a:t>
            </a:r>
            <a:r>
              <a:rPr lang="en-US" sz="4000" dirty="0" smtClean="0">
                <a:solidFill>
                  <a:schemeClr val="bg1"/>
                </a:solidFill>
              </a:rPr>
              <a:t>” – Greek – </a:t>
            </a:r>
            <a:r>
              <a:rPr lang="en-US" sz="4000" dirty="0" err="1" smtClean="0">
                <a:solidFill>
                  <a:schemeClr val="bg1"/>
                </a:solidFill>
              </a:rPr>
              <a:t>Kaleo</a:t>
            </a:r>
            <a:r>
              <a:rPr lang="en-US" sz="4000" dirty="0" smtClean="0">
                <a:solidFill>
                  <a:schemeClr val="bg1"/>
                </a:solidFill>
              </a:rPr>
              <a:t>:  “to call i.e. </a:t>
            </a:r>
            <a:r>
              <a:rPr lang="en-US" sz="4000" u="sng" dirty="0" smtClean="0">
                <a:solidFill>
                  <a:schemeClr val="bg1"/>
                </a:solidFill>
              </a:rPr>
              <a:t>to name</a:t>
            </a:r>
            <a:r>
              <a:rPr lang="en-US" sz="4000" dirty="0" smtClean="0">
                <a:solidFill>
                  <a:schemeClr val="bg1"/>
                </a:solidFill>
              </a:rPr>
              <a:t>, by name; </a:t>
            </a:r>
            <a:r>
              <a:rPr lang="en-US" sz="4000" u="sng" dirty="0" smtClean="0">
                <a:solidFill>
                  <a:schemeClr val="bg1"/>
                </a:solidFill>
              </a:rPr>
              <a:t>to give a name to</a:t>
            </a:r>
            <a:r>
              <a:rPr lang="en-US" sz="4000" dirty="0" smtClean="0">
                <a:solidFill>
                  <a:schemeClr val="bg1"/>
                </a:solidFill>
              </a:rPr>
              <a:t>; to receive the name of, receive as a name; to give some name to one, call his name.” (See Luke 2:21)</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457200"/>
            <a:ext cx="8839200" cy="4114800"/>
          </a:xfrm>
        </p:spPr>
        <p:txBody>
          <a:bodyPr/>
          <a:lstStyle/>
          <a:p>
            <a:r>
              <a:rPr lang="en-US" dirty="0" smtClean="0"/>
              <a:t>Jas 1:5 If any of you lack wisdom, let him ask of God, that </a:t>
            </a:r>
            <a:r>
              <a:rPr lang="en-US" dirty="0" err="1" smtClean="0"/>
              <a:t>giveth</a:t>
            </a:r>
            <a:r>
              <a:rPr lang="en-US" dirty="0" smtClean="0"/>
              <a:t> to all men liberally, and </a:t>
            </a:r>
            <a:r>
              <a:rPr lang="en-US" dirty="0" err="1" smtClean="0"/>
              <a:t>upbraideth</a:t>
            </a:r>
            <a:r>
              <a:rPr lang="en-US" dirty="0" smtClean="0"/>
              <a:t> not; and it shall be given him.</a:t>
            </a:r>
          </a:p>
          <a:p>
            <a:r>
              <a:rPr lang="en-US" dirty="0" smtClean="0"/>
              <a:t>Jas 1:6 But let him ask in faith, nothing </a:t>
            </a:r>
            <a:r>
              <a:rPr lang="en-US" u="sng" dirty="0" smtClean="0"/>
              <a:t>wavering</a:t>
            </a:r>
            <a:r>
              <a:rPr lang="en-US" dirty="0" smtClean="0"/>
              <a:t>. For he that </a:t>
            </a:r>
            <a:r>
              <a:rPr lang="en-US" u="sng" dirty="0" err="1" smtClean="0"/>
              <a:t>wavereth</a:t>
            </a:r>
            <a:r>
              <a:rPr lang="en-US" dirty="0" smtClean="0"/>
              <a:t> is like a wave of the sea driven with the wind and tossed.</a:t>
            </a:r>
          </a:p>
          <a:p>
            <a:r>
              <a:rPr lang="en-US" dirty="0" smtClean="0"/>
              <a:t>Jas 1:7 For let not that man think that he shall receive any thing of the Lord.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457200"/>
            <a:ext cx="8839200" cy="4114800"/>
          </a:xfrm>
        </p:spPr>
        <p:txBody>
          <a:bodyPr/>
          <a:lstStyle/>
          <a:p>
            <a:r>
              <a:rPr lang="en-US" dirty="0" smtClean="0"/>
              <a:t>Jas 1:5 If any of you lack </a:t>
            </a:r>
            <a:r>
              <a:rPr lang="en-US" u="sng" dirty="0" smtClean="0">
                <a:solidFill>
                  <a:srgbClr val="FF0000"/>
                </a:solidFill>
              </a:rPr>
              <a:t>PEACE</a:t>
            </a:r>
            <a:r>
              <a:rPr lang="en-US" dirty="0" smtClean="0"/>
              <a:t>, </a:t>
            </a:r>
            <a:r>
              <a:rPr lang="en-US" dirty="0" smtClean="0"/>
              <a:t>let him ask of God, that </a:t>
            </a:r>
            <a:r>
              <a:rPr lang="en-US" dirty="0" err="1" smtClean="0"/>
              <a:t>giveth</a:t>
            </a:r>
            <a:r>
              <a:rPr lang="en-US" dirty="0" smtClean="0"/>
              <a:t> to all men liberally, and </a:t>
            </a:r>
            <a:r>
              <a:rPr lang="en-US" dirty="0" err="1" smtClean="0"/>
              <a:t>upbraideth</a:t>
            </a:r>
            <a:r>
              <a:rPr lang="en-US" dirty="0" smtClean="0"/>
              <a:t> not; and it shall be given him.</a:t>
            </a:r>
          </a:p>
          <a:p>
            <a:r>
              <a:rPr lang="en-US" dirty="0" smtClean="0"/>
              <a:t>Jas 1:6 But let him ask in faith, nothing </a:t>
            </a:r>
            <a:r>
              <a:rPr lang="en-US" u="sng" dirty="0" smtClean="0"/>
              <a:t>wavering</a:t>
            </a:r>
            <a:r>
              <a:rPr lang="en-US" dirty="0" smtClean="0"/>
              <a:t>. For he that </a:t>
            </a:r>
            <a:r>
              <a:rPr lang="en-US" u="sng" dirty="0" err="1" smtClean="0"/>
              <a:t>wavereth</a:t>
            </a:r>
            <a:r>
              <a:rPr lang="en-US" dirty="0" smtClean="0"/>
              <a:t> is like a wave of the sea driven with the wind and tossed.</a:t>
            </a:r>
          </a:p>
          <a:p>
            <a:r>
              <a:rPr lang="en-US" dirty="0" smtClean="0"/>
              <a:t>Jas 1:7 For let not that man think that he shall receive </a:t>
            </a:r>
            <a:r>
              <a:rPr lang="en-US" u="sng" dirty="0" smtClean="0">
                <a:solidFill>
                  <a:srgbClr val="FF0000"/>
                </a:solidFill>
              </a:rPr>
              <a:t>PEACE</a:t>
            </a:r>
            <a:r>
              <a:rPr lang="en-US" dirty="0" smtClean="0"/>
              <a:t> of </a:t>
            </a:r>
            <a:r>
              <a:rPr lang="en-US" dirty="0" smtClean="0"/>
              <a:t>the Lord.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09600" y="1371600"/>
            <a:ext cx="7772400" cy="4114800"/>
          </a:xfrm>
        </p:spPr>
        <p:txBody>
          <a:bodyPr/>
          <a:lstStyle/>
          <a:p>
            <a:r>
              <a:rPr lang="en-US" dirty="0" smtClean="0"/>
              <a:t>Isa 48:19 Thy seed also had been as the sand, and the offspring of thy bowels like the gravel thereof; his name should not have been cut off nor destroyed from before me.</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447800"/>
            <a:ext cx="8458200" cy="4114800"/>
          </a:xfrm>
        </p:spPr>
        <p:txBody>
          <a:bodyPr/>
          <a:lstStyle/>
          <a:p>
            <a:r>
              <a:rPr lang="en-US" dirty="0" err="1" smtClean="0"/>
              <a:t>Joh</a:t>
            </a:r>
            <a:r>
              <a:rPr lang="en-US" dirty="0" smtClean="0"/>
              <a:t> 16:33 These things </a:t>
            </a:r>
            <a:r>
              <a:rPr lang="en-US" u="sng" dirty="0" smtClean="0"/>
              <a:t>I have spoken unto you</a:t>
            </a:r>
            <a:r>
              <a:rPr lang="en-US" dirty="0" smtClean="0"/>
              <a:t>, that in me ye might have peace. In the world ye shall have tribulation: but be of good cheer; I have overcome the world.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971800" y="2057400"/>
            <a:ext cx="5867400" cy="2554545"/>
          </a:xfrm>
          <a:prstGeom prst="rect">
            <a:avLst/>
          </a:prstGeom>
          <a:noFill/>
        </p:spPr>
        <p:txBody>
          <a:bodyPr wrap="square" rtlCol="0">
            <a:spAutoFit/>
          </a:bodyPr>
          <a:lstStyle/>
          <a:p>
            <a:r>
              <a:rPr lang="en-US" sz="4000" dirty="0" smtClean="0">
                <a:solidFill>
                  <a:schemeClr val="bg1"/>
                </a:solidFill>
              </a:rPr>
              <a:t>We should “name and claim” only that which has been promised by the Word of God.</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457200"/>
            <a:ext cx="8458200" cy="4114800"/>
          </a:xfrm>
        </p:spPr>
        <p:txBody>
          <a:bodyPr/>
          <a:lstStyle/>
          <a:p>
            <a:r>
              <a:rPr lang="en-US" dirty="0" smtClean="0"/>
              <a:t>Mat 13:19 When any one </a:t>
            </a:r>
            <a:r>
              <a:rPr lang="en-US" dirty="0" err="1" smtClean="0"/>
              <a:t>heareth</a:t>
            </a:r>
            <a:r>
              <a:rPr lang="en-US" dirty="0" smtClean="0"/>
              <a:t> the word of the kingdom, and </a:t>
            </a:r>
            <a:r>
              <a:rPr lang="en-US" dirty="0" err="1" smtClean="0"/>
              <a:t>understandeth</a:t>
            </a:r>
            <a:r>
              <a:rPr lang="en-US" dirty="0" smtClean="0"/>
              <a:t> it not, then cometh the wicked one, and </a:t>
            </a:r>
            <a:r>
              <a:rPr lang="en-US" dirty="0" err="1" smtClean="0"/>
              <a:t>catcheth</a:t>
            </a:r>
            <a:r>
              <a:rPr lang="en-US" dirty="0" smtClean="0"/>
              <a:t> away that which was sown in his heart. This is he which received seed by the way side. </a:t>
            </a:r>
          </a:p>
          <a:p>
            <a:r>
              <a:rPr lang="en-US" dirty="0" smtClean="0"/>
              <a:t>Mat 13:20 But he that received the seed into stony places, the same is he that </a:t>
            </a:r>
            <a:r>
              <a:rPr lang="en-US" dirty="0" err="1" smtClean="0"/>
              <a:t>heareth</a:t>
            </a:r>
            <a:r>
              <a:rPr lang="en-US" dirty="0" smtClean="0"/>
              <a:t> the word, and anon with joy </a:t>
            </a:r>
            <a:r>
              <a:rPr lang="en-US" dirty="0" err="1" smtClean="0"/>
              <a:t>receiveth</a:t>
            </a:r>
            <a:r>
              <a:rPr lang="en-US" dirty="0" smtClean="0"/>
              <a:t> it; </a:t>
            </a:r>
          </a:p>
          <a:p>
            <a:r>
              <a:rPr lang="en-US" dirty="0" smtClean="0"/>
              <a: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457200"/>
            <a:ext cx="8458200" cy="4114800"/>
          </a:xfrm>
        </p:spPr>
        <p:txBody>
          <a:bodyPr/>
          <a:lstStyle/>
          <a:p>
            <a:r>
              <a:rPr lang="en-US" dirty="0" smtClean="0"/>
              <a:t>Mat 13:21 Yet hath he not root in himself, but </a:t>
            </a:r>
            <a:r>
              <a:rPr lang="en-US" dirty="0" err="1" smtClean="0"/>
              <a:t>dureth</a:t>
            </a:r>
            <a:r>
              <a:rPr lang="en-US" dirty="0" smtClean="0"/>
              <a:t> for a while: for when tribulation or persecution </a:t>
            </a:r>
            <a:r>
              <a:rPr lang="en-US" dirty="0" err="1" smtClean="0"/>
              <a:t>ariseth</a:t>
            </a:r>
            <a:r>
              <a:rPr lang="en-US" dirty="0" smtClean="0"/>
              <a:t> because of the word, by and by he is offended. </a:t>
            </a:r>
          </a:p>
          <a:p>
            <a:r>
              <a:rPr lang="en-US" dirty="0" smtClean="0"/>
              <a:t>Mat 13:22 He also that received seed among the thorns is he that </a:t>
            </a:r>
            <a:r>
              <a:rPr lang="en-US" dirty="0" err="1" smtClean="0"/>
              <a:t>heareth</a:t>
            </a:r>
            <a:r>
              <a:rPr lang="en-US" dirty="0" smtClean="0"/>
              <a:t> the word; and the care of this world, and the deceitfulness of riches, choke the word, and he </a:t>
            </a:r>
            <a:r>
              <a:rPr lang="en-US" dirty="0" err="1" smtClean="0"/>
              <a:t>becometh</a:t>
            </a:r>
            <a:r>
              <a:rPr lang="en-US" dirty="0" smtClean="0"/>
              <a:t> unfruitful.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1524000"/>
            <a:ext cx="8458200" cy="4114800"/>
          </a:xfrm>
        </p:spPr>
        <p:txBody>
          <a:bodyPr/>
          <a:lstStyle/>
          <a:p>
            <a:r>
              <a:rPr lang="en-US" dirty="0" smtClean="0"/>
              <a:t>Mat 13:23 But he that received seed into the good ground is he that </a:t>
            </a:r>
            <a:r>
              <a:rPr lang="en-US" dirty="0" err="1" smtClean="0"/>
              <a:t>heareth</a:t>
            </a:r>
            <a:r>
              <a:rPr lang="en-US" dirty="0" smtClean="0"/>
              <a:t> the word, and </a:t>
            </a:r>
            <a:r>
              <a:rPr lang="en-US" dirty="0" err="1" smtClean="0"/>
              <a:t>understandeth</a:t>
            </a:r>
            <a:r>
              <a:rPr lang="en-US" dirty="0" smtClean="0"/>
              <a:t> it; which also </a:t>
            </a:r>
            <a:r>
              <a:rPr lang="en-US" dirty="0" err="1" smtClean="0"/>
              <a:t>beareth</a:t>
            </a:r>
            <a:r>
              <a:rPr lang="en-US" dirty="0" smtClean="0"/>
              <a:t> fruit, and </a:t>
            </a:r>
            <a:r>
              <a:rPr lang="en-US" dirty="0" err="1" smtClean="0"/>
              <a:t>bringeth</a:t>
            </a:r>
            <a:r>
              <a:rPr lang="en-US" dirty="0" smtClean="0"/>
              <a:t> forth, some an hundredfold, some sixty, some thirty.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9218" name="Picture 2" descr="C:\backgrounds\cross3.jpg"/>
          <p:cNvPicPr>
            <a:picLocks noChangeAspect="1" noChangeArrowheads="1"/>
          </p:cNvPicPr>
          <p:nvPr/>
        </p:nvPicPr>
        <p:blipFill>
          <a:blip r:embed="rId2" cstate="print"/>
          <a:srcRect/>
          <a:stretch>
            <a:fillRect/>
          </a:stretch>
        </p:blipFill>
        <p:spPr bwMode="auto">
          <a:xfrm>
            <a:off x="152400" y="4800600"/>
            <a:ext cx="2286000" cy="1828800"/>
          </a:xfrm>
          <a:prstGeom prst="rect">
            <a:avLst/>
          </a:prstGeom>
          <a:noFill/>
        </p:spPr>
      </p:pic>
      <p:pic>
        <p:nvPicPr>
          <p:cNvPr id="9219" name="Picture 3" descr="C:\backgrounds\cross1.jpg"/>
          <p:cNvPicPr>
            <a:picLocks noChangeAspect="1" noChangeArrowheads="1"/>
          </p:cNvPicPr>
          <p:nvPr/>
        </p:nvPicPr>
        <p:blipFill>
          <a:blip r:embed="rId3" cstate="print"/>
          <a:srcRect/>
          <a:stretch>
            <a:fillRect/>
          </a:stretch>
        </p:blipFill>
        <p:spPr bwMode="auto">
          <a:xfrm>
            <a:off x="2514600" y="4800600"/>
            <a:ext cx="2286000" cy="1828800"/>
          </a:xfrm>
          <a:prstGeom prst="rect">
            <a:avLst/>
          </a:prstGeom>
          <a:noFill/>
        </p:spPr>
      </p:pic>
      <p:pic>
        <p:nvPicPr>
          <p:cNvPr id="9220" name="Picture 4" descr="C:\backgrounds\cross.png"/>
          <p:cNvPicPr>
            <a:picLocks noChangeAspect="1" noChangeArrowheads="1"/>
          </p:cNvPicPr>
          <p:nvPr/>
        </p:nvPicPr>
        <p:blipFill>
          <a:blip r:embed="rId4" cstate="print"/>
          <a:srcRect/>
          <a:stretch>
            <a:fillRect/>
          </a:stretch>
        </p:blipFill>
        <p:spPr bwMode="auto">
          <a:xfrm>
            <a:off x="3841750" y="228600"/>
            <a:ext cx="5302250" cy="6438900"/>
          </a:xfrm>
          <a:prstGeom prst="rect">
            <a:avLst/>
          </a:prstGeom>
          <a:noFill/>
        </p:spPr>
      </p:pic>
      <p:pic>
        <p:nvPicPr>
          <p:cNvPr id="9221" name="Picture 5" descr="C:\backgrounds\cross5.jpg"/>
          <p:cNvPicPr>
            <a:picLocks noChangeAspect="1" noChangeArrowheads="1"/>
          </p:cNvPicPr>
          <p:nvPr/>
        </p:nvPicPr>
        <p:blipFill>
          <a:blip r:embed="rId5" cstate="print"/>
          <a:srcRect/>
          <a:stretch>
            <a:fillRect/>
          </a:stretch>
        </p:blipFill>
        <p:spPr bwMode="auto">
          <a:xfrm>
            <a:off x="152400" y="2911475"/>
            <a:ext cx="2286000" cy="1827213"/>
          </a:xfrm>
          <a:prstGeom prst="rect">
            <a:avLst/>
          </a:prstGeom>
          <a:noFill/>
        </p:spPr>
      </p:pic>
      <p:pic>
        <p:nvPicPr>
          <p:cNvPr id="9222" name="Picture 6" descr="C:\backgrounds\cross4.jpg"/>
          <p:cNvPicPr>
            <a:picLocks noChangeAspect="1" noChangeArrowheads="1"/>
          </p:cNvPicPr>
          <p:nvPr/>
        </p:nvPicPr>
        <p:blipFill>
          <a:blip r:embed="rId6" cstate="print"/>
          <a:srcRect/>
          <a:stretch>
            <a:fillRect/>
          </a:stretch>
        </p:blipFill>
        <p:spPr bwMode="auto">
          <a:xfrm>
            <a:off x="2514600" y="2895600"/>
            <a:ext cx="2286000" cy="1828800"/>
          </a:xfrm>
          <a:prstGeom prst="rect">
            <a:avLst/>
          </a:prstGeom>
          <a:noFill/>
        </p:spPr>
      </p:pic>
      <p:sp>
        <p:nvSpPr>
          <p:cNvPr id="9225" name="Text Box 9"/>
          <p:cNvSpPr txBox="1">
            <a:spLocks noChangeArrowheads="1"/>
          </p:cNvSpPr>
          <p:nvPr/>
        </p:nvSpPr>
        <p:spPr bwMode="auto">
          <a:xfrm>
            <a:off x="228600" y="990600"/>
            <a:ext cx="3581400" cy="1081088"/>
          </a:xfrm>
          <a:prstGeom prst="rect">
            <a:avLst/>
          </a:prstGeom>
          <a:noFill/>
          <a:ln w="9525">
            <a:noFill/>
            <a:miter lim="800000"/>
            <a:headEnd/>
            <a:tailEnd/>
          </a:ln>
          <a:effectLst/>
        </p:spPr>
        <p:txBody>
          <a:bodyPr>
            <a:spAutoFit/>
          </a:bodyPr>
          <a:lstStyle/>
          <a:p>
            <a:pPr algn="ctr">
              <a:lnSpc>
                <a:spcPct val="65000"/>
              </a:lnSpc>
              <a:spcBef>
                <a:spcPct val="50000"/>
              </a:spcBef>
            </a:pPr>
            <a:r>
              <a:rPr lang="en-US" sz="3600" b="1" i="1">
                <a:latin typeface="Bookman Old Style" pitchFamily="18" charset="0"/>
              </a:rPr>
              <a:t>ELEMENTS</a:t>
            </a:r>
          </a:p>
          <a:p>
            <a:pPr algn="ctr">
              <a:lnSpc>
                <a:spcPct val="65000"/>
              </a:lnSpc>
              <a:spcBef>
                <a:spcPct val="50000"/>
              </a:spcBef>
            </a:pPr>
            <a:r>
              <a:rPr lang="en-US" sz="3600" b="1" i="1">
                <a:latin typeface="Bookman Old Style" pitchFamily="18" charset="0"/>
              </a:rPr>
              <a:t>PAGE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762000"/>
            <a:ext cx="7543800" cy="5386090"/>
          </a:xfrm>
          <a:prstGeom prst="rect">
            <a:avLst/>
          </a:prstGeom>
          <a:noFill/>
        </p:spPr>
        <p:txBody>
          <a:bodyPr wrap="square" rtlCol="0">
            <a:spAutoFit/>
          </a:bodyPr>
          <a:lstStyle/>
          <a:p>
            <a:pPr>
              <a:buFont typeface="Arial" pitchFamily="34" charset="0"/>
              <a:buChar char="•"/>
            </a:pPr>
            <a:r>
              <a:rPr lang="en-US" sz="4000" b="1" dirty="0" smtClean="0"/>
              <a:t>Let Not – If it happens it is because YOU let it. Not God, not the devil, but YOU, YOU, YOU!!!</a:t>
            </a:r>
          </a:p>
          <a:p>
            <a:pPr>
              <a:buFont typeface="Arial" pitchFamily="34" charset="0"/>
              <a:buChar char="•"/>
            </a:pPr>
            <a:endParaRPr lang="en-US" sz="4000" b="1" dirty="0" smtClean="0"/>
          </a:p>
          <a:p>
            <a:pPr>
              <a:buFont typeface="Arial" pitchFamily="34" charset="0"/>
              <a:buChar char="•"/>
            </a:pPr>
            <a:r>
              <a:rPr lang="en-US" sz="4000" b="1" dirty="0" smtClean="0"/>
              <a:t>You have the choice of yielding to sin or to God. THE CHOICE IS YOURS!!!</a:t>
            </a:r>
          </a:p>
          <a:p>
            <a:endParaRPr lang="en-US" sz="3200" b="1" dirty="0"/>
          </a:p>
          <a:p>
            <a:endParaRPr lang="en-US"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5" name="TextBox 4"/>
          <p:cNvSpPr txBox="1"/>
          <p:nvPr/>
        </p:nvSpPr>
        <p:spPr>
          <a:xfrm>
            <a:off x="2971800" y="2133600"/>
            <a:ext cx="5867400" cy="1323439"/>
          </a:xfrm>
          <a:prstGeom prst="rect">
            <a:avLst/>
          </a:prstGeom>
          <a:noFill/>
        </p:spPr>
        <p:txBody>
          <a:bodyPr wrap="square" rtlCol="0">
            <a:spAutoFit/>
          </a:bodyPr>
          <a:lstStyle/>
          <a:p>
            <a:pPr>
              <a:buFont typeface="Arial" pitchFamily="34" charset="0"/>
              <a:buChar char="•"/>
            </a:pPr>
            <a:r>
              <a:rPr lang="en-US" sz="4000" b="1" dirty="0" smtClean="0">
                <a:solidFill>
                  <a:schemeClr val="bg1"/>
                </a:solidFill>
              </a:rPr>
              <a:t>Stayed – </a:t>
            </a:r>
            <a:r>
              <a:rPr lang="en-US" sz="4000" b="1" i="1" dirty="0" err="1" smtClean="0">
                <a:solidFill>
                  <a:schemeClr val="bg1"/>
                </a:solidFill>
              </a:rPr>
              <a:t>sawmak</a:t>
            </a:r>
            <a:r>
              <a:rPr lang="en-US" sz="4000" b="1" i="1" dirty="0" smtClean="0">
                <a:solidFill>
                  <a:schemeClr val="bg1"/>
                </a:solidFill>
              </a:rPr>
              <a:t>’</a:t>
            </a:r>
            <a:r>
              <a:rPr lang="en-US" sz="4000" b="1" dirty="0" smtClean="0">
                <a:solidFill>
                  <a:schemeClr val="bg1"/>
                </a:solidFill>
              </a:rPr>
              <a:t> – to lean upon or </a:t>
            </a:r>
            <a:r>
              <a:rPr lang="en-US" sz="4000" b="1" u="sng" dirty="0" smtClean="0">
                <a:solidFill>
                  <a:schemeClr val="bg1"/>
                </a:solidFill>
              </a:rPr>
              <a:t>take hold of</a:t>
            </a:r>
            <a:endParaRPr lang="en-US" sz="3200"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cstate="print"/>
          <a:srcRect/>
          <a:stretch>
            <a:fillRect/>
          </a:stretch>
        </p:blipFill>
        <p:spPr bwMode="auto">
          <a:xfrm>
            <a:off x="-212725" y="1676400"/>
            <a:ext cx="3565525" cy="3565525"/>
          </a:xfrm>
          <a:prstGeom prst="rect">
            <a:avLst/>
          </a:prstGeom>
          <a:noFill/>
        </p:spPr>
      </p:pic>
      <p:sp>
        <p:nvSpPr>
          <p:cNvPr id="4" name="TextBox 3"/>
          <p:cNvSpPr txBox="1"/>
          <p:nvPr/>
        </p:nvSpPr>
        <p:spPr>
          <a:xfrm>
            <a:off x="2971800" y="2743200"/>
            <a:ext cx="5867400" cy="707886"/>
          </a:xfrm>
          <a:prstGeom prst="rect">
            <a:avLst/>
          </a:prstGeom>
          <a:noFill/>
        </p:spPr>
        <p:txBody>
          <a:bodyPr wrap="square" rtlCol="0">
            <a:spAutoFit/>
          </a:bodyPr>
          <a:lstStyle/>
          <a:p>
            <a:r>
              <a:rPr lang="en-US" sz="4000" b="1" i="1" dirty="0" smtClean="0">
                <a:solidFill>
                  <a:schemeClr val="bg1"/>
                </a:solidFill>
                <a:latin typeface="Bookman Old Style" pitchFamily="18" charset="0"/>
              </a:rPr>
              <a:t>The War for Peace</a:t>
            </a:r>
            <a:endParaRPr lang="en-US" sz="4000" b="1" i="1"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990600"/>
            <a:ext cx="7772400" cy="4114800"/>
          </a:xfrm>
        </p:spPr>
        <p:txBody>
          <a:bodyPr/>
          <a:lstStyle/>
          <a:p>
            <a:r>
              <a:rPr lang="en-US" dirty="0" smtClean="0"/>
              <a:t>2Co 10:3 For though we walk in the flesh, we do not war after the flesh:</a:t>
            </a:r>
          </a:p>
          <a:p>
            <a:r>
              <a:rPr lang="en-US" dirty="0" smtClean="0"/>
              <a:t>2Co 10:4 (For the weapons of our warfare are not carnal, but mighty through God to the pulling down of strong holds;)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ne_presenc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divine_presence</Template>
  <TotalTime>271</TotalTime>
  <Words>2879</Words>
  <Application>Microsoft Office PowerPoint</Application>
  <PresentationFormat>On-screen Show (4:3)</PresentationFormat>
  <Paragraphs>119</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divine_presence</vt:lpstr>
      <vt:lpstr>The Secret of Peace Revealed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Your Decision</vt:lpstr>
      <vt:lpstr>Your Decision</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Yourself</dc:title>
  <dc:creator>Pastor Troy</dc:creator>
  <cp:lastModifiedBy>Pastor Troy</cp:lastModifiedBy>
  <cp:revision>44</cp:revision>
  <dcterms:created xsi:type="dcterms:W3CDTF">2011-11-06T13:08:12Z</dcterms:created>
  <dcterms:modified xsi:type="dcterms:W3CDTF">2011-12-11T13:40:05Z</dcterms:modified>
</cp:coreProperties>
</file>